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8"/>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75" r:id="rId18"/>
    <p:sldId id="276" r:id="rId19"/>
    <p:sldId id="277" r:id="rId20"/>
    <p:sldId id="278" r:id="rId21"/>
    <p:sldId id="264" r:id="rId22"/>
    <p:sldId id="265" r:id="rId23"/>
    <p:sldId id="266" r:id="rId24"/>
    <p:sldId id="267" r:id="rId25"/>
    <p:sldId id="268" r:id="rId26"/>
    <p:sldId id="269" r:id="rId27"/>
  </p:sldIdLst>
  <p:sldSz cx="12192000" cy="6858000"/>
  <p:notesSz cx="6858000" cy="9144000"/>
  <p:embeddedFontLst>
    <p:embeddedFont>
      <p:font typeface="Cascadia Mono" panose="020B0609020000020004" pitchFamily="49" charset="0"/>
      <p:regular r:id="rId29"/>
      <p:bold r:id="rId30"/>
    </p:embeddedFont>
    <p:embeddedFont>
      <p:font typeface="Century Gothic" panose="020B0502020202020204" pitchFamily="34" charset="0"/>
      <p:regular r:id="rId31"/>
      <p:bold r:id="rId32"/>
      <p:italic r:id="rId33"/>
      <p:boldItalic r:id="rId34"/>
    </p:embeddedFont>
  </p:embeddedFontLst>
  <p:custDataLst>
    <p:tags r:id="rId3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119EC2-1F3A-443F-BDE0-352017D29BE7}" v="88" dt="2024-08-18T04:33:35.777"/>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627" y="75"/>
      </p:cViewPr>
      <p:guideLst>
        <p:guide orient="horz" pos="2160"/>
        <p:guide pos="3840"/>
      </p:guideLst>
    </p:cSldViewPr>
  </p:slideViewPr>
  <p:notesTextViewPr>
    <p:cViewPr>
      <p:scale>
        <a:sx n="1" d="1"/>
        <a:sy n="1" d="1"/>
      </p:scale>
      <p:origin x="0" y="-71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6.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Rearick" userId="b1532662055153cb" providerId="LiveId" clId="{9F119EC2-1F3A-443F-BDE0-352017D29BE7}"/>
    <pc:docChg chg="undo redo custSel addSld modSld">
      <pc:chgData name="Matthew Rearick" userId="b1532662055153cb" providerId="LiveId" clId="{9F119EC2-1F3A-443F-BDE0-352017D29BE7}" dt="2024-08-18T04:33:35.776" v="1041"/>
      <pc:docMkLst>
        <pc:docMk/>
      </pc:docMkLst>
      <pc:sldChg chg="addSp modSp mod modNotesTx">
        <pc:chgData name="Matthew Rearick" userId="b1532662055153cb" providerId="LiveId" clId="{9F119EC2-1F3A-443F-BDE0-352017D29BE7}" dt="2024-08-18T03:56:43.953" v="956"/>
        <pc:sldMkLst>
          <pc:docMk/>
          <pc:sldMk cId="0" sldId="256"/>
        </pc:sldMkLst>
        <pc:spChg chg="mod">
          <ac:chgData name="Matthew Rearick" userId="b1532662055153cb" providerId="LiveId" clId="{9F119EC2-1F3A-443F-BDE0-352017D29BE7}" dt="2024-08-15T15:18:57.841" v="15" actId="6549"/>
          <ac:spMkLst>
            <pc:docMk/>
            <pc:sldMk cId="0" sldId="256"/>
            <ac:spMk id="145" creationId="{00000000-0000-0000-0000-000000000000}"/>
          </ac:spMkLst>
        </pc:spChg>
        <pc:picChg chg="add mod">
          <ac:chgData name="Matthew Rearick" userId="b1532662055153cb" providerId="LiveId" clId="{9F119EC2-1F3A-443F-BDE0-352017D29BE7}" dt="2024-08-18T03:56:43.953" v="956"/>
          <ac:picMkLst>
            <pc:docMk/>
            <pc:sldMk cId="0" sldId="256"/>
            <ac:picMk id="6" creationId="{DA5985F2-12E9-63B1-5279-09BA0E62AB01}"/>
          </ac:picMkLst>
        </pc:picChg>
      </pc:sldChg>
      <pc:sldChg chg="addSp modSp mod modNotesTx">
        <pc:chgData name="Matthew Rearick" userId="b1532662055153cb" providerId="LiveId" clId="{9F119EC2-1F3A-443F-BDE0-352017D29BE7}" dt="2024-08-18T03:56:43.953" v="956"/>
        <pc:sldMkLst>
          <pc:docMk/>
          <pc:sldMk cId="0" sldId="257"/>
        </pc:sldMkLst>
        <pc:spChg chg="add">
          <ac:chgData name="Matthew Rearick" userId="b1532662055153cb" providerId="LiveId" clId="{9F119EC2-1F3A-443F-BDE0-352017D29BE7}" dt="2024-08-17T21:25:31.357" v="25"/>
          <ac:spMkLst>
            <pc:docMk/>
            <pc:sldMk cId="0" sldId="257"/>
            <ac:spMk id="2" creationId="{ADCFDC2C-0802-C683-724F-55242243A9A4}"/>
          </ac:spMkLst>
        </pc:spChg>
        <pc:spChg chg="mod">
          <ac:chgData name="Matthew Rearick" userId="b1532662055153cb" providerId="LiveId" clId="{9F119EC2-1F3A-443F-BDE0-352017D29BE7}" dt="2024-08-17T21:29:10.128" v="59" actId="207"/>
          <ac:spMkLst>
            <pc:docMk/>
            <pc:sldMk cId="0" sldId="257"/>
            <ac:spMk id="152" creationId="{00000000-0000-0000-0000-000000000000}"/>
          </ac:spMkLst>
        </pc:spChg>
        <pc:picChg chg="add mod">
          <ac:chgData name="Matthew Rearick" userId="b1532662055153cb" providerId="LiveId" clId="{9F119EC2-1F3A-443F-BDE0-352017D29BE7}" dt="2024-08-18T03:56:43.953" v="956"/>
          <ac:picMkLst>
            <pc:docMk/>
            <pc:sldMk cId="0" sldId="257"/>
            <ac:picMk id="6" creationId="{12338185-1670-E7DF-B553-08AB9CDF624D}"/>
          </ac:picMkLst>
        </pc:picChg>
        <pc:picChg chg="mod">
          <ac:chgData name="Matthew Rearick" userId="b1532662055153cb" providerId="LiveId" clId="{9F119EC2-1F3A-443F-BDE0-352017D29BE7}" dt="2024-08-17T21:25:51.776" v="29" actId="1076"/>
          <ac:picMkLst>
            <pc:docMk/>
            <pc:sldMk cId="0" sldId="257"/>
            <ac:picMk id="153" creationId="{00000000-0000-0000-0000-000000000000}"/>
          </ac:picMkLst>
        </pc:picChg>
      </pc:sldChg>
      <pc:sldChg chg="addSp delSp modSp mod modNotesTx">
        <pc:chgData name="Matthew Rearick" userId="b1532662055153cb" providerId="LiveId" clId="{9F119EC2-1F3A-443F-BDE0-352017D29BE7}" dt="2024-08-18T03:56:43.953" v="956"/>
        <pc:sldMkLst>
          <pc:docMk/>
          <pc:sldMk cId="0" sldId="258"/>
        </pc:sldMkLst>
        <pc:spChg chg="mod">
          <ac:chgData name="Matthew Rearick" userId="b1532662055153cb" providerId="LiveId" clId="{9F119EC2-1F3A-443F-BDE0-352017D29BE7}" dt="2024-08-17T21:29:04.963" v="58" actId="207"/>
          <ac:spMkLst>
            <pc:docMk/>
            <pc:sldMk cId="0" sldId="258"/>
            <ac:spMk id="160" creationId="{00000000-0000-0000-0000-000000000000}"/>
          </ac:spMkLst>
        </pc:spChg>
        <pc:graphicFrameChg chg="add mod">
          <ac:chgData name="Matthew Rearick" userId="b1532662055153cb" providerId="LiveId" clId="{9F119EC2-1F3A-443F-BDE0-352017D29BE7}" dt="2024-08-17T21:19:38.096" v="17"/>
          <ac:graphicFrameMkLst>
            <pc:docMk/>
            <pc:sldMk cId="0" sldId="258"/>
            <ac:graphicFrameMk id="2" creationId="{953E89BC-BDC1-D5FA-B9DC-9CAB6E295AC6}"/>
          </ac:graphicFrameMkLst>
        </pc:graphicFrameChg>
        <pc:graphicFrameChg chg="del">
          <ac:chgData name="Matthew Rearick" userId="b1532662055153cb" providerId="LiveId" clId="{9F119EC2-1F3A-443F-BDE0-352017D29BE7}" dt="2024-08-17T21:19:36.871" v="16" actId="478"/>
          <ac:graphicFrameMkLst>
            <pc:docMk/>
            <pc:sldMk cId="0" sldId="258"/>
            <ac:graphicFrameMk id="161" creationId="{00000000-0000-0000-0000-000000000000}"/>
          </ac:graphicFrameMkLst>
        </pc:graphicFrameChg>
        <pc:picChg chg="add del mod">
          <ac:chgData name="Matthew Rearick" userId="b1532662055153cb" providerId="LiveId" clId="{9F119EC2-1F3A-443F-BDE0-352017D29BE7}" dt="2024-08-17T21:20:41.355" v="21" actId="478"/>
          <ac:picMkLst>
            <pc:docMk/>
            <pc:sldMk cId="0" sldId="258"/>
            <ac:picMk id="4" creationId="{7877F523-66E7-D744-8A78-ABB1A9BDBF6F}"/>
          </ac:picMkLst>
        </pc:picChg>
        <pc:picChg chg="add mod">
          <ac:chgData name="Matthew Rearick" userId="b1532662055153cb" providerId="LiveId" clId="{9F119EC2-1F3A-443F-BDE0-352017D29BE7}" dt="2024-08-17T21:29:28.013" v="63" actId="14100"/>
          <ac:picMkLst>
            <pc:docMk/>
            <pc:sldMk cId="0" sldId="258"/>
            <ac:picMk id="6" creationId="{023321A4-6589-A7A7-4F10-772FC3261290}"/>
          </ac:picMkLst>
        </pc:picChg>
        <pc:picChg chg="add mod">
          <ac:chgData name="Matthew Rearick" userId="b1532662055153cb" providerId="LiveId" clId="{9F119EC2-1F3A-443F-BDE0-352017D29BE7}" dt="2024-08-18T03:56:43.953" v="956"/>
          <ac:picMkLst>
            <pc:docMk/>
            <pc:sldMk cId="0" sldId="258"/>
            <ac:picMk id="9" creationId="{FB2B82B9-AC08-56BA-E993-B0F1621ED5D6}"/>
          </ac:picMkLst>
        </pc:picChg>
      </pc:sldChg>
      <pc:sldChg chg="addSp modSp mod modNotesTx">
        <pc:chgData name="Matthew Rearick" userId="b1532662055153cb" providerId="LiveId" clId="{9F119EC2-1F3A-443F-BDE0-352017D29BE7}" dt="2024-08-18T03:56:43.953" v="956"/>
        <pc:sldMkLst>
          <pc:docMk/>
          <pc:sldMk cId="0" sldId="259"/>
        </pc:sldMkLst>
        <pc:spChg chg="add mod">
          <ac:chgData name="Matthew Rearick" userId="b1532662055153cb" providerId="LiveId" clId="{9F119EC2-1F3A-443F-BDE0-352017D29BE7}" dt="2024-08-18T01:59:16.560" v="458" actId="113"/>
          <ac:spMkLst>
            <pc:docMk/>
            <pc:sldMk cId="0" sldId="259"/>
            <ac:spMk id="4" creationId="{2E3F0B4A-5A9D-357D-C5E4-F0EA79AE9A5D}"/>
          </ac:spMkLst>
        </pc:spChg>
        <pc:spChg chg="mod">
          <ac:chgData name="Matthew Rearick" userId="b1532662055153cb" providerId="LiveId" clId="{9F119EC2-1F3A-443F-BDE0-352017D29BE7}" dt="2024-08-17T21:35:43.589" v="76" actId="1076"/>
          <ac:spMkLst>
            <pc:docMk/>
            <pc:sldMk cId="0" sldId="259"/>
            <ac:spMk id="167" creationId="{00000000-0000-0000-0000-000000000000}"/>
          </ac:spMkLst>
        </pc:spChg>
        <pc:spChg chg="mod">
          <ac:chgData name="Matthew Rearick" userId="b1532662055153cb" providerId="LiveId" clId="{9F119EC2-1F3A-443F-BDE0-352017D29BE7}" dt="2024-08-18T01:59:06.794" v="457" actId="113"/>
          <ac:spMkLst>
            <pc:docMk/>
            <pc:sldMk cId="0" sldId="259"/>
            <ac:spMk id="168" creationId="{00000000-0000-0000-0000-000000000000}"/>
          </ac:spMkLst>
        </pc:spChg>
        <pc:graphicFrameChg chg="add mod">
          <ac:chgData name="Matthew Rearick" userId="b1532662055153cb" providerId="LiveId" clId="{9F119EC2-1F3A-443F-BDE0-352017D29BE7}" dt="2024-08-17T21:34:53.159" v="64"/>
          <ac:graphicFrameMkLst>
            <pc:docMk/>
            <pc:sldMk cId="0" sldId="259"/>
            <ac:graphicFrameMk id="2" creationId="{936FC097-2909-C626-DA33-3F46B4099536}"/>
          </ac:graphicFrameMkLst>
        </pc:graphicFrameChg>
        <pc:graphicFrameChg chg="add mod">
          <ac:chgData name="Matthew Rearick" userId="b1532662055153cb" providerId="LiveId" clId="{9F119EC2-1F3A-443F-BDE0-352017D29BE7}" dt="2024-08-17T21:34:56.974" v="65"/>
          <ac:graphicFrameMkLst>
            <pc:docMk/>
            <pc:sldMk cId="0" sldId="259"/>
            <ac:graphicFrameMk id="3" creationId="{09782B3E-3AB0-8177-9550-CDC33CBB6AA7}"/>
          </ac:graphicFrameMkLst>
        </pc:graphicFrameChg>
        <pc:graphicFrameChg chg="add mod">
          <ac:chgData name="Matthew Rearick" userId="b1532662055153cb" providerId="LiveId" clId="{9F119EC2-1F3A-443F-BDE0-352017D29BE7}" dt="2024-08-17T21:37:20.553" v="123"/>
          <ac:graphicFrameMkLst>
            <pc:docMk/>
            <pc:sldMk cId="0" sldId="259"/>
            <ac:graphicFrameMk id="5" creationId="{2CD449E9-89D8-4405-BE96-2BDF49FA0299}"/>
          </ac:graphicFrameMkLst>
        </pc:graphicFrameChg>
        <pc:graphicFrameChg chg="add mod">
          <ac:chgData name="Matthew Rearick" userId="b1532662055153cb" providerId="LiveId" clId="{9F119EC2-1F3A-443F-BDE0-352017D29BE7}" dt="2024-08-17T21:37:25.991" v="129"/>
          <ac:graphicFrameMkLst>
            <pc:docMk/>
            <pc:sldMk cId="0" sldId="259"/>
            <ac:graphicFrameMk id="6" creationId="{F0AE68EF-7B5C-7332-809B-69780982667C}"/>
          </ac:graphicFrameMkLst>
        </pc:graphicFrameChg>
        <pc:picChg chg="add mod">
          <ac:chgData name="Matthew Rearick" userId="b1532662055153cb" providerId="LiveId" clId="{9F119EC2-1F3A-443F-BDE0-352017D29BE7}" dt="2024-08-18T03:56:43.953" v="956"/>
          <ac:picMkLst>
            <pc:docMk/>
            <pc:sldMk cId="0" sldId="259"/>
            <ac:picMk id="9" creationId="{0B2819E9-5CD3-00DD-473F-D59A9936BF51}"/>
          </ac:picMkLst>
        </pc:picChg>
      </pc:sldChg>
      <pc:sldChg chg="addSp modSp mod modNotesTx">
        <pc:chgData name="Matthew Rearick" userId="b1532662055153cb" providerId="LiveId" clId="{9F119EC2-1F3A-443F-BDE0-352017D29BE7}" dt="2024-08-18T04:03:13.529" v="1014" actId="113"/>
        <pc:sldMkLst>
          <pc:docMk/>
          <pc:sldMk cId="0" sldId="260"/>
        </pc:sldMkLst>
        <pc:spChg chg="mod">
          <ac:chgData name="Matthew Rearick" userId="b1532662055153cb" providerId="LiveId" clId="{9F119EC2-1F3A-443F-BDE0-352017D29BE7}" dt="2024-08-18T04:03:13.529" v="1014" actId="113"/>
          <ac:spMkLst>
            <pc:docMk/>
            <pc:sldMk cId="0" sldId="260"/>
            <ac:spMk id="175" creationId="{00000000-0000-0000-0000-000000000000}"/>
          </ac:spMkLst>
        </pc:spChg>
        <pc:picChg chg="add mod">
          <ac:chgData name="Matthew Rearick" userId="b1532662055153cb" providerId="LiveId" clId="{9F119EC2-1F3A-443F-BDE0-352017D29BE7}" dt="2024-08-18T03:56:43.953" v="956"/>
          <ac:picMkLst>
            <pc:docMk/>
            <pc:sldMk cId="0" sldId="260"/>
            <ac:picMk id="4" creationId="{63104BC3-DC07-23F2-942C-2D9647298315}"/>
          </ac:picMkLst>
        </pc:picChg>
      </pc:sldChg>
      <pc:sldChg chg="addSp delSp modSp mod modTransition modAnim modNotesTx">
        <pc:chgData name="Matthew Rearick" userId="b1532662055153cb" providerId="LiveId" clId="{9F119EC2-1F3A-443F-BDE0-352017D29BE7}" dt="2024-08-18T04:06:54.195" v="1017"/>
        <pc:sldMkLst>
          <pc:docMk/>
          <pc:sldMk cId="0" sldId="261"/>
        </pc:sldMkLst>
        <pc:spChg chg="mod">
          <ac:chgData name="Matthew Rearick" userId="b1532662055153cb" providerId="LiveId" clId="{9F119EC2-1F3A-443F-BDE0-352017D29BE7}" dt="2024-08-18T02:00:09.604" v="463" actId="113"/>
          <ac:spMkLst>
            <pc:docMk/>
            <pc:sldMk cId="0" sldId="261"/>
            <ac:spMk id="182" creationId="{00000000-0000-0000-0000-000000000000}"/>
          </ac:spMkLst>
        </pc:spChg>
        <pc:picChg chg="add del mod">
          <ac:chgData name="Matthew Rearick" userId="b1532662055153cb" providerId="LiveId" clId="{9F119EC2-1F3A-443F-BDE0-352017D29BE7}" dt="2024-08-18T04:04:00.270" v="1016"/>
          <ac:picMkLst>
            <pc:docMk/>
            <pc:sldMk cId="0" sldId="261"/>
            <ac:picMk id="4" creationId="{59FCDE77-B8AC-CE00-D5E9-30D95745D023}"/>
          </ac:picMkLst>
        </pc:picChg>
        <pc:picChg chg="add del mod ord">
          <ac:chgData name="Matthew Rearick" userId="b1532662055153cb" providerId="LiveId" clId="{9F119EC2-1F3A-443F-BDE0-352017D29BE7}" dt="2024-08-18T04:06:54.195" v="1017"/>
          <ac:picMkLst>
            <pc:docMk/>
            <pc:sldMk cId="0" sldId="261"/>
            <ac:picMk id="12" creationId="{FEF4D4B0-13A9-5C27-5A1E-26D7C7F3DDA3}"/>
          </ac:picMkLst>
        </pc:picChg>
        <pc:picChg chg="add mod">
          <ac:chgData name="Matthew Rearick" userId="b1532662055153cb" providerId="LiveId" clId="{9F119EC2-1F3A-443F-BDE0-352017D29BE7}" dt="2024-08-18T04:06:54.195" v="1017"/>
          <ac:picMkLst>
            <pc:docMk/>
            <pc:sldMk cId="0" sldId="261"/>
            <ac:picMk id="13" creationId="{D6221676-39F5-1B82-4DD5-5F8127BC9C50}"/>
          </ac:picMkLst>
        </pc:picChg>
      </pc:sldChg>
      <pc:sldChg chg="addSp modSp mod modTransition modAnim modNotesTx">
        <pc:chgData name="Matthew Rearick" userId="b1532662055153cb" providerId="LiveId" clId="{9F119EC2-1F3A-443F-BDE0-352017D29BE7}" dt="2024-08-18T04:11:40.769" v="1020"/>
        <pc:sldMkLst>
          <pc:docMk/>
          <pc:sldMk cId="0" sldId="262"/>
        </pc:sldMkLst>
        <pc:spChg chg="mod">
          <ac:chgData name="Matthew Rearick" userId="b1532662055153cb" providerId="LiveId" clId="{9F119EC2-1F3A-443F-BDE0-352017D29BE7}" dt="2024-08-18T02:03:28.028" v="481"/>
          <ac:spMkLst>
            <pc:docMk/>
            <pc:sldMk cId="0" sldId="262"/>
            <ac:spMk id="189" creationId="{00000000-0000-0000-0000-000000000000}"/>
          </ac:spMkLst>
        </pc:spChg>
        <pc:picChg chg="add mod">
          <ac:chgData name="Matthew Rearick" userId="b1532662055153cb" providerId="LiveId" clId="{9F119EC2-1F3A-443F-BDE0-352017D29BE7}" dt="2024-08-18T04:11:40.769" v="1020"/>
          <ac:picMkLst>
            <pc:docMk/>
            <pc:sldMk cId="0" sldId="262"/>
            <ac:picMk id="9" creationId="{B27E705F-991A-0C3E-44E8-DEE565F75C48}"/>
          </ac:picMkLst>
        </pc:picChg>
      </pc:sldChg>
      <pc:sldChg chg="addSp modSp mod modTransition modAnim modNotesTx">
        <pc:chgData name="Matthew Rearick" userId="b1532662055153cb" providerId="LiveId" clId="{9F119EC2-1F3A-443F-BDE0-352017D29BE7}" dt="2024-08-18T04:11:40.769" v="1020"/>
        <pc:sldMkLst>
          <pc:docMk/>
          <pc:sldMk cId="0" sldId="263"/>
        </pc:sldMkLst>
        <pc:spChg chg="mod">
          <ac:chgData name="Matthew Rearick" userId="b1532662055153cb" providerId="LiveId" clId="{9F119EC2-1F3A-443F-BDE0-352017D29BE7}" dt="2024-08-18T02:17:07.315" v="569" actId="14100"/>
          <ac:spMkLst>
            <pc:docMk/>
            <pc:sldMk cId="0" sldId="263"/>
            <ac:spMk id="195" creationId="{00000000-0000-0000-0000-000000000000}"/>
          </ac:spMkLst>
        </pc:spChg>
        <pc:spChg chg="mod">
          <ac:chgData name="Matthew Rearick" userId="b1532662055153cb" providerId="LiveId" clId="{9F119EC2-1F3A-443F-BDE0-352017D29BE7}" dt="2024-08-18T03:07:12.188" v="876" actId="20577"/>
          <ac:spMkLst>
            <pc:docMk/>
            <pc:sldMk cId="0" sldId="263"/>
            <ac:spMk id="196" creationId="{00000000-0000-0000-0000-000000000000}"/>
          </ac:spMkLst>
        </pc:spChg>
        <pc:picChg chg="add mod">
          <ac:chgData name="Matthew Rearick" userId="b1532662055153cb" providerId="LiveId" clId="{9F119EC2-1F3A-443F-BDE0-352017D29BE7}" dt="2024-08-18T04:11:40.769" v="1020"/>
          <ac:picMkLst>
            <pc:docMk/>
            <pc:sldMk cId="0" sldId="263"/>
            <ac:picMk id="4" creationId="{C7319609-3067-4678-835F-5C3F837BD01F}"/>
          </ac:picMkLst>
        </pc:picChg>
      </pc:sldChg>
      <pc:sldChg chg="addSp modSp modNotesTx">
        <pc:chgData name="Matthew Rearick" userId="b1532662055153cb" providerId="LiveId" clId="{9F119EC2-1F3A-443F-BDE0-352017D29BE7}" dt="2024-08-18T04:27:07.849" v="1040"/>
        <pc:sldMkLst>
          <pc:docMk/>
          <pc:sldMk cId="0" sldId="264"/>
        </pc:sldMkLst>
        <pc:picChg chg="add mod">
          <ac:chgData name="Matthew Rearick" userId="b1532662055153cb" providerId="LiveId" clId="{9F119EC2-1F3A-443F-BDE0-352017D29BE7}" dt="2024-08-18T04:27:07.849" v="1040"/>
          <ac:picMkLst>
            <pc:docMk/>
            <pc:sldMk cId="0" sldId="264"/>
            <ac:picMk id="4" creationId="{3022909F-0880-0EA4-FA20-9BD27105885A}"/>
          </ac:picMkLst>
        </pc:picChg>
      </pc:sldChg>
      <pc:sldChg chg="addSp modSp mod modNotesTx">
        <pc:chgData name="Matthew Rearick" userId="b1532662055153cb" providerId="LiveId" clId="{9F119EC2-1F3A-443F-BDE0-352017D29BE7}" dt="2024-08-18T04:27:07.849" v="1040"/>
        <pc:sldMkLst>
          <pc:docMk/>
          <pc:sldMk cId="0" sldId="265"/>
        </pc:sldMkLst>
        <pc:spChg chg="add">
          <ac:chgData name="Matthew Rearick" userId="b1532662055153cb" providerId="LiveId" clId="{9F119EC2-1F3A-443F-BDE0-352017D29BE7}" dt="2024-08-18T02:46:32.020" v="798"/>
          <ac:spMkLst>
            <pc:docMk/>
            <pc:sldMk cId="0" sldId="265"/>
            <ac:spMk id="2" creationId="{DA337F94-90AC-1EE5-7757-1B75848CC6C5}"/>
          </ac:spMkLst>
        </pc:spChg>
        <pc:spChg chg="mod">
          <ac:chgData name="Matthew Rearick" userId="b1532662055153cb" providerId="LiveId" clId="{9F119EC2-1F3A-443F-BDE0-352017D29BE7}" dt="2024-08-18T02:48:35.144" v="838" actId="20577"/>
          <ac:spMkLst>
            <pc:docMk/>
            <pc:sldMk cId="0" sldId="265"/>
            <ac:spMk id="210" creationId="{00000000-0000-0000-0000-000000000000}"/>
          </ac:spMkLst>
        </pc:spChg>
        <pc:picChg chg="add mod">
          <ac:chgData name="Matthew Rearick" userId="b1532662055153cb" providerId="LiveId" clId="{9F119EC2-1F3A-443F-BDE0-352017D29BE7}" dt="2024-08-18T04:27:07.849" v="1040"/>
          <ac:picMkLst>
            <pc:docMk/>
            <pc:sldMk cId="0" sldId="265"/>
            <ac:picMk id="5" creationId="{8BC6194A-E938-6380-2846-8B5E5E46F86F}"/>
          </ac:picMkLst>
        </pc:picChg>
      </pc:sldChg>
      <pc:sldChg chg="addSp modSp mod modNotesTx">
        <pc:chgData name="Matthew Rearick" userId="b1532662055153cb" providerId="LiveId" clId="{9F119EC2-1F3A-443F-BDE0-352017D29BE7}" dt="2024-08-18T04:33:35.776" v="1041"/>
        <pc:sldMkLst>
          <pc:docMk/>
          <pc:sldMk cId="0" sldId="266"/>
        </pc:sldMkLst>
        <pc:spChg chg="mod">
          <ac:chgData name="Matthew Rearick" userId="b1532662055153cb" providerId="LiveId" clId="{9F119EC2-1F3A-443F-BDE0-352017D29BE7}" dt="2024-08-18T02:58:43.870" v="874" actId="27636"/>
          <ac:spMkLst>
            <pc:docMk/>
            <pc:sldMk cId="0" sldId="266"/>
            <ac:spMk id="217" creationId="{00000000-0000-0000-0000-000000000000}"/>
          </ac:spMkLst>
        </pc:spChg>
        <pc:picChg chg="add mod">
          <ac:chgData name="Matthew Rearick" userId="b1532662055153cb" providerId="LiveId" clId="{9F119EC2-1F3A-443F-BDE0-352017D29BE7}" dt="2024-08-18T04:33:35.776" v="1041"/>
          <ac:picMkLst>
            <pc:docMk/>
            <pc:sldMk cId="0" sldId="266"/>
            <ac:picMk id="8" creationId="{622D0867-0CB8-CFA7-9110-EC380F6E7619}"/>
          </ac:picMkLst>
        </pc:picChg>
      </pc:sldChg>
      <pc:sldChg chg="addSp modSp mod modNotesTx">
        <pc:chgData name="Matthew Rearick" userId="b1532662055153cb" providerId="LiveId" clId="{9F119EC2-1F3A-443F-BDE0-352017D29BE7}" dt="2024-08-18T04:33:35.776" v="1041"/>
        <pc:sldMkLst>
          <pc:docMk/>
          <pc:sldMk cId="0" sldId="267"/>
        </pc:sldMkLst>
        <pc:spChg chg="mod">
          <ac:chgData name="Matthew Rearick" userId="b1532662055153cb" providerId="LiveId" clId="{9F119EC2-1F3A-443F-BDE0-352017D29BE7}" dt="2024-08-18T03:25:43.284" v="909" actId="27636"/>
          <ac:spMkLst>
            <pc:docMk/>
            <pc:sldMk cId="0" sldId="267"/>
            <ac:spMk id="224" creationId="{00000000-0000-0000-0000-000000000000}"/>
          </ac:spMkLst>
        </pc:spChg>
        <pc:picChg chg="add mod">
          <ac:chgData name="Matthew Rearick" userId="b1532662055153cb" providerId="LiveId" clId="{9F119EC2-1F3A-443F-BDE0-352017D29BE7}" dt="2024-08-18T04:33:35.776" v="1041"/>
          <ac:picMkLst>
            <pc:docMk/>
            <pc:sldMk cId="0" sldId="267"/>
            <ac:picMk id="4" creationId="{5CE8DF03-BA36-A75B-869A-F66BD897E203}"/>
          </ac:picMkLst>
        </pc:picChg>
      </pc:sldChg>
      <pc:sldChg chg="addSp modSp mod modNotesTx">
        <pc:chgData name="Matthew Rearick" userId="b1532662055153cb" providerId="LiveId" clId="{9F119EC2-1F3A-443F-BDE0-352017D29BE7}" dt="2024-08-18T04:33:35.776" v="1041"/>
        <pc:sldMkLst>
          <pc:docMk/>
          <pc:sldMk cId="0" sldId="268"/>
        </pc:sldMkLst>
        <pc:spChg chg="mod">
          <ac:chgData name="Matthew Rearick" userId="b1532662055153cb" providerId="LiveId" clId="{9F119EC2-1F3A-443F-BDE0-352017D29BE7}" dt="2024-08-18T03:26:38.623" v="918" actId="113"/>
          <ac:spMkLst>
            <pc:docMk/>
            <pc:sldMk cId="0" sldId="268"/>
            <ac:spMk id="231" creationId="{00000000-0000-0000-0000-000000000000}"/>
          </ac:spMkLst>
        </pc:spChg>
        <pc:picChg chg="add mod">
          <ac:chgData name="Matthew Rearick" userId="b1532662055153cb" providerId="LiveId" clId="{9F119EC2-1F3A-443F-BDE0-352017D29BE7}" dt="2024-08-18T04:33:35.776" v="1041"/>
          <ac:picMkLst>
            <pc:docMk/>
            <pc:sldMk cId="0" sldId="268"/>
            <ac:picMk id="4" creationId="{58FD7C13-14CA-EAC3-543A-DFC1539B899E}"/>
          </ac:picMkLst>
        </pc:picChg>
      </pc:sldChg>
      <pc:sldChg chg="addSp delSp modSp mod modNotesTx">
        <pc:chgData name="Matthew Rearick" userId="b1532662055153cb" providerId="LiveId" clId="{9F119EC2-1F3A-443F-BDE0-352017D29BE7}" dt="2024-08-18T04:33:35.776" v="1041"/>
        <pc:sldMkLst>
          <pc:docMk/>
          <pc:sldMk cId="0" sldId="269"/>
        </pc:sldMkLst>
        <pc:spChg chg="add mod">
          <ac:chgData name="Matthew Rearick" userId="b1532662055153cb" providerId="LiveId" clId="{9F119EC2-1F3A-443F-BDE0-352017D29BE7}" dt="2024-08-18T03:28:51.825" v="921"/>
          <ac:spMkLst>
            <pc:docMk/>
            <pc:sldMk cId="0" sldId="269"/>
            <ac:spMk id="2" creationId="{DE39829C-992B-C346-8C7E-858371ACB8A7}"/>
          </ac:spMkLst>
        </pc:spChg>
        <pc:spChg chg="add">
          <ac:chgData name="Matthew Rearick" userId="b1532662055153cb" providerId="LiveId" clId="{9F119EC2-1F3A-443F-BDE0-352017D29BE7}" dt="2024-08-18T03:28:57.772" v="925"/>
          <ac:spMkLst>
            <pc:docMk/>
            <pc:sldMk cId="0" sldId="269"/>
            <ac:spMk id="3" creationId="{56CD443C-1A16-2312-FD72-D6485C3BD400}"/>
          </ac:spMkLst>
        </pc:spChg>
        <pc:spChg chg="add mod">
          <ac:chgData name="Matthew Rearick" userId="b1532662055153cb" providerId="LiveId" clId="{9F119EC2-1F3A-443F-BDE0-352017D29BE7}" dt="2024-08-18T03:29:05.576" v="927"/>
          <ac:spMkLst>
            <pc:docMk/>
            <pc:sldMk cId="0" sldId="269"/>
            <ac:spMk id="4" creationId="{29952637-9A7E-8D78-176D-3B03CAEA9160}"/>
          </ac:spMkLst>
        </pc:spChg>
        <pc:spChg chg="add del mod">
          <ac:chgData name="Matthew Rearick" userId="b1532662055153cb" providerId="LiveId" clId="{9F119EC2-1F3A-443F-BDE0-352017D29BE7}" dt="2024-08-18T03:29:17.006" v="932" actId="20577"/>
          <ac:spMkLst>
            <pc:docMk/>
            <pc:sldMk cId="0" sldId="269"/>
            <ac:spMk id="238" creationId="{00000000-0000-0000-0000-000000000000}"/>
          </ac:spMkLst>
        </pc:spChg>
        <pc:picChg chg="add mod">
          <ac:chgData name="Matthew Rearick" userId="b1532662055153cb" providerId="LiveId" clId="{9F119EC2-1F3A-443F-BDE0-352017D29BE7}" dt="2024-08-18T04:33:35.776" v="1041"/>
          <ac:picMkLst>
            <pc:docMk/>
            <pc:sldMk cId="0" sldId="269"/>
            <ac:picMk id="8" creationId="{847B1ACD-61FF-C929-0213-2D08AD3A6572}"/>
          </ac:picMkLst>
        </pc:picChg>
      </pc:sldChg>
      <pc:sldChg chg="addSp delSp modSp add mod modTransition modAnim modNotesTx">
        <pc:chgData name="Matthew Rearick" userId="b1532662055153cb" providerId="LiveId" clId="{9F119EC2-1F3A-443F-BDE0-352017D29BE7}" dt="2024-08-18T04:11:40.769" v="1020"/>
        <pc:sldMkLst>
          <pc:docMk/>
          <pc:sldMk cId="130177570" sldId="270"/>
        </pc:sldMkLst>
        <pc:spChg chg="add del mod">
          <ac:chgData name="Matthew Rearick" userId="b1532662055153cb" providerId="LiveId" clId="{9F119EC2-1F3A-443F-BDE0-352017D29BE7}" dt="2024-08-18T02:14:52.605" v="550" actId="478"/>
          <ac:spMkLst>
            <pc:docMk/>
            <pc:sldMk cId="130177570" sldId="270"/>
            <ac:spMk id="3" creationId="{918CEB83-E4F9-A918-6D4D-7540A671B254}"/>
          </ac:spMkLst>
        </pc:spChg>
        <pc:spChg chg="del mod">
          <ac:chgData name="Matthew Rearick" userId="b1532662055153cb" providerId="LiveId" clId="{9F119EC2-1F3A-443F-BDE0-352017D29BE7}" dt="2024-08-18T02:14:49.459" v="549" actId="478"/>
          <ac:spMkLst>
            <pc:docMk/>
            <pc:sldMk cId="130177570" sldId="270"/>
            <ac:spMk id="195" creationId="{00000000-0000-0000-0000-000000000000}"/>
          </ac:spMkLst>
        </pc:spChg>
        <pc:spChg chg="mod">
          <ac:chgData name="Matthew Rearick" userId="b1532662055153cb" providerId="LiveId" clId="{9F119EC2-1F3A-443F-BDE0-352017D29BE7}" dt="2024-08-18T02:20:17.900" v="599" actId="20577"/>
          <ac:spMkLst>
            <pc:docMk/>
            <pc:sldMk cId="130177570" sldId="270"/>
            <ac:spMk id="196" creationId="{00000000-0000-0000-0000-000000000000}"/>
          </ac:spMkLst>
        </pc:spChg>
        <pc:picChg chg="add mod">
          <ac:chgData name="Matthew Rearick" userId="b1532662055153cb" providerId="LiveId" clId="{9F119EC2-1F3A-443F-BDE0-352017D29BE7}" dt="2024-08-18T04:11:40.769" v="1020"/>
          <ac:picMkLst>
            <pc:docMk/>
            <pc:sldMk cId="130177570" sldId="270"/>
            <ac:picMk id="6" creationId="{50679404-87AA-557B-9245-C632FAC84818}"/>
          </ac:picMkLst>
        </pc:picChg>
      </pc:sldChg>
      <pc:sldChg chg="addSp delSp modSp add mod modTransition modAnim modNotesTx">
        <pc:chgData name="Matthew Rearick" userId="b1532662055153cb" providerId="LiveId" clId="{9F119EC2-1F3A-443F-BDE0-352017D29BE7}" dt="2024-08-18T04:13:46.436" v="1024"/>
        <pc:sldMkLst>
          <pc:docMk/>
          <pc:sldMk cId="1489252271" sldId="271"/>
        </pc:sldMkLst>
        <pc:spChg chg="mod">
          <ac:chgData name="Matthew Rearick" userId="b1532662055153cb" providerId="LiveId" clId="{9F119EC2-1F3A-443F-BDE0-352017D29BE7}" dt="2024-08-18T02:18:31.835" v="582" actId="14100"/>
          <ac:spMkLst>
            <pc:docMk/>
            <pc:sldMk cId="1489252271" sldId="271"/>
            <ac:spMk id="195" creationId="{00000000-0000-0000-0000-000000000000}"/>
          </ac:spMkLst>
        </pc:spChg>
        <pc:spChg chg="mod">
          <ac:chgData name="Matthew Rearick" userId="b1532662055153cb" providerId="LiveId" clId="{9F119EC2-1F3A-443F-BDE0-352017D29BE7}" dt="2024-08-18T02:20:31.992" v="600" actId="6549"/>
          <ac:spMkLst>
            <pc:docMk/>
            <pc:sldMk cId="1489252271" sldId="271"/>
            <ac:spMk id="196" creationId="{00000000-0000-0000-0000-000000000000}"/>
          </ac:spMkLst>
        </pc:spChg>
        <pc:picChg chg="add del mod">
          <ac:chgData name="Matthew Rearick" userId="b1532662055153cb" providerId="LiveId" clId="{9F119EC2-1F3A-443F-BDE0-352017D29BE7}" dt="2024-08-18T04:12:47.207" v="1023"/>
          <ac:picMkLst>
            <pc:docMk/>
            <pc:sldMk cId="1489252271" sldId="271"/>
            <ac:picMk id="4" creationId="{08865904-FE8F-625C-A17C-FE8A6FF2EB1D}"/>
          </ac:picMkLst>
        </pc:picChg>
        <pc:picChg chg="add del mod ord">
          <ac:chgData name="Matthew Rearick" userId="b1532662055153cb" providerId="LiveId" clId="{9F119EC2-1F3A-443F-BDE0-352017D29BE7}" dt="2024-08-18T04:13:46.436" v="1024"/>
          <ac:picMkLst>
            <pc:docMk/>
            <pc:sldMk cId="1489252271" sldId="271"/>
            <ac:picMk id="10" creationId="{65A43028-2A00-E757-542A-CC79085912B9}"/>
          </ac:picMkLst>
        </pc:picChg>
        <pc:picChg chg="add mod">
          <ac:chgData name="Matthew Rearick" userId="b1532662055153cb" providerId="LiveId" clId="{9F119EC2-1F3A-443F-BDE0-352017D29BE7}" dt="2024-08-18T04:13:46.436" v="1024"/>
          <ac:picMkLst>
            <pc:docMk/>
            <pc:sldMk cId="1489252271" sldId="271"/>
            <ac:picMk id="11" creationId="{C30E0532-FDB9-0391-508D-404C88B15BA1}"/>
          </ac:picMkLst>
        </pc:picChg>
      </pc:sldChg>
      <pc:sldChg chg="addSp modSp add mod modNotesTx">
        <pc:chgData name="Matthew Rearick" userId="b1532662055153cb" providerId="LiveId" clId="{9F119EC2-1F3A-443F-BDE0-352017D29BE7}" dt="2024-08-18T04:15:32.641" v="1025"/>
        <pc:sldMkLst>
          <pc:docMk/>
          <pc:sldMk cId="3646503372" sldId="272"/>
        </pc:sldMkLst>
        <pc:spChg chg="mod">
          <ac:chgData name="Matthew Rearick" userId="b1532662055153cb" providerId="LiveId" clId="{9F119EC2-1F3A-443F-BDE0-352017D29BE7}" dt="2024-08-18T02:19:50.594" v="593" actId="255"/>
          <ac:spMkLst>
            <pc:docMk/>
            <pc:sldMk cId="3646503372" sldId="272"/>
            <ac:spMk id="196" creationId="{00000000-0000-0000-0000-000000000000}"/>
          </ac:spMkLst>
        </pc:spChg>
        <pc:picChg chg="add mod">
          <ac:chgData name="Matthew Rearick" userId="b1532662055153cb" providerId="LiveId" clId="{9F119EC2-1F3A-443F-BDE0-352017D29BE7}" dt="2024-08-18T04:15:32.641" v="1025"/>
          <ac:picMkLst>
            <pc:docMk/>
            <pc:sldMk cId="3646503372" sldId="272"/>
            <ac:picMk id="9" creationId="{D5465CB2-E980-AE62-F8DC-5FF510FB41EA}"/>
          </ac:picMkLst>
        </pc:picChg>
      </pc:sldChg>
      <pc:sldChg chg="addSp modSp add mod modNotesTx">
        <pc:chgData name="Matthew Rearick" userId="b1532662055153cb" providerId="LiveId" clId="{9F119EC2-1F3A-443F-BDE0-352017D29BE7}" dt="2024-08-18T04:15:32.641" v="1025"/>
        <pc:sldMkLst>
          <pc:docMk/>
          <pc:sldMk cId="1898622265" sldId="273"/>
        </pc:sldMkLst>
        <pc:spChg chg="mod">
          <ac:chgData name="Matthew Rearick" userId="b1532662055153cb" providerId="LiveId" clId="{9F119EC2-1F3A-443F-BDE0-352017D29BE7}" dt="2024-08-18T03:07:48.623" v="878"/>
          <ac:spMkLst>
            <pc:docMk/>
            <pc:sldMk cId="1898622265" sldId="273"/>
            <ac:spMk id="195" creationId="{00000000-0000-0000-0000-000000000000}"/>
          </ac:spMkLst>
        </pc:spChg>
        <pc:spChg chg="mod">
          <ac:chgData name="Matthew Rearick" userId="b1532662055153cb" providerId="LiveId" clId="{9F119EC2-1F3A-443F-BDE0-352017D29BE7}" dt="2024-08-18T02:21:23.245" v="619"/>
          <ac:spMkLst>
            <pc:docMk/>
            <pc:sldMk cId="1898622265" sldId="273"/>
            <ac:spMk id="196" creationId="{00000000-0000-0000-0000-000000000000}"/>
          </ac:spMkLst>
        </pc:spChg>
        <pc:picChg chg="add mod">
          <ac:chgData name="Matthew Rearick" userId="b1532662055153cb" providerId="LiveId" clId="{9F119EC2-1F3A-443F-BDE0-352017D29BE7}" dt="2024-08-18T04:15:32.641" v="1025"/>
          <ac:picMkLst>
            <pc:docMk/>
            <pc:sldMk cId="1898622265" sldId="273"/>
            <ac:picMk id="4" creationId="{509BD089-D233-5303-C04E-AB8ABC5DA21C}"/>
          </ac:picMkLst>
        </pc:picChg>
      </pc:sldChg>
      <pc:sldChg chg="addSp delSp modSp add mod modTransition modAnim modNotesTx">
        <pc:chgData name="Matthew Rearick" userId="b1532662055153cb" providerId="LiveId" clId="{9F119EC2-1F3A-443F-BDE0-352017D29BE7}" dt="2024-08-18T04:16:28.696" v="1028"/>
        <pc:sldMkLst>
          <pc:docMk/>
          <pc:sldMk cId="2328659029" sldId="274"/>
        </pc:sldMkLst>
        <pc:spChg chg="mod">
          <ac:chgData name="Matthew Rearick" userId="b1532662055153cb" providerId="LiveId" clId="{9F119EC2-1F3A-443F-BDE0-352017D29BE7}" dt="2024-08-18T02:24:33.952" v="731" actId="14100"/>
          <ac:spMkLst>
            <pc:docMk/>
            <pc:sldMk cId="2328659029" sldId="274"/>
            <ac:spMk id="196" creationId="{00000000-0000-0000-0000-000000000000}"/>
          </ac:spMkLst>
        </pc:spChg>
        <pc:picChg chg="add del mod">
          <ac:chgData name="Matthew Rearick" userId="b1532662055153cb" providerId="LiveId" clId="{9F119EC2-1F3A-443F-BDE0-352017D29BE7}" dt="2024-08-18T04:16:13.365" v="1027"/>
          <ac:picMkLst>
            <pc:docMk/>
            <pc:sldMk cId="2328659029" sldId="274"/>
            <ac:picMk id="4" creationId="{A939EF4A-2056-0B14-0780-ACFA36A85925}"/>
          </ac:picMkLst>
        </pc:picChg>
        <pc:picChg chg="add del mod ord">
          <ac:chgData name="Matthew Rearick" userId="b1532662055153cb" providerId="LiveId" clId="{9F119EC2-1F3A-443F-BDE0-352017D29BE7}" dt="2024-08-18T04:16:28.696" v="1028"/>
          <ac:picMkLst>
            <pc:docMk/>
            <pc:sldMk cId="2328659029" sldId="274"/>
            <ac:picMk id="9" creationId="{71563C34-502D-CF6C-4EEB-7A5A1123F7B1}"/>
          </ac:picMkLst>
        </pc:picChg>
        <pc:picChg chg="add mod">
          <ac:chgData name="Matthew Rearick" userId="b1532662055153cb" providerId="LiveId" clId="{9F119EC2-1F3A-443F-BDE0-352017D29BE7}" dt="2024-08-18T04:16:28.696" v="1028"/>
          <ac:picMkLst>
            <pc:docMk/>
            <pc:sldMk cId="2328659029" sldId="274"/>
            <ac:picMk id="10" creationId="{E7654F30-C0FB-4FF2-853A-9FCCB433C131}"/>
          </ac:picMkLst>
        </pc:picChg>
      </pc:sldChg>
      <pc:sldChg chg="addSp delSp modSp add mod modTransition modAnim modNotesTx">
        <pc:chgData name="Matthew Rearick" userId="b1532662055153cb" providerId="LiveId" clId="{9F119EC2-1F3A-443F-BDE0-352017D29BE7}" dt="2024-08-18T04:17:47.695" v="1031"/>
        <pc:sldMkLst>
          <pc:docMk/>
          <pc:sldMk cId="2213004993" sldId="275"/>
        </pc:sldMkLst>
        <pc:spChg chg="add">
          <ac:chgData name="Matthew Rearick" userId="b1532662055153cb" providerId="LiveId" clId="{9F119EC2-1F3A-443F-BDE0-352017D29BE7}" dt="2024-08-18T02:22:14.398" v="626"/>
          <ac:spMkLst>
            <pc:docMk/>
            <pc:sldMk cId="2213004993" sldId="275"/>
            <ac:spMk id="2" creationId="{F21604F8-A725-035A-91F9-2562A792F5CC}"/>
          </ac:spMkLst>
        </pc:spChg>
        <pc:spChg chg="add mod">
          <ac:chgData name="Matthew Rearick" userId="b1532662055153cb" providerId="LiveId" clId="{9F119EC2-1F3A-443F-BDE0-352017D29BE7}" dt="2024-08-18T02:22:22.263" v="630"/>
          <ac:spMkLst>
            <pc:docMk/>
            <pc:sldMk cId="2213004993" sldId="275"/>
            <ac:spMk id="3" creationId="{939A0FBB-DD15-EA0D-284C-A4151903C431}"/>
          </ac:spMkLst>
        </pc:spChg>
        <pc:spChg chg="add mod">
          <ac:chgData name="Matthew Rearick" userId="b1532662055153cb" providerId="LiveId" clId="{9F119EC2-1F3A-443F-BDE0-352017D29BE7}" dt="2024-08-18T02:22:21.943" v="629"/>
          <ac:spMkLst>
            <pc:docMk/>
            <pc:sldMk cId="2213004993" sldId="275"/>
            <ac:spMk id="4" creationId="{E6714F3E-557D-CB9D-DC19-7E5E45C0DDB9}"/>
          </ac:spMkLst>
        </pc:spChg>
        <pc:spChg chg="add">
          <ac:chgData name="Matthew Rearick" userId="b1532662055153cb" providerId="LiveId" clId="{9F119EC2-1F3A-443F-BDE0-352017D29BE7}" dt="2024-08-18T02:22:24.810" v="631"/>
          <ac:spMkLst>
            <pc:docMk/>
            <pc:sldMk cId="2213004993" sldId="275"/>
            <ac:spMk id="5" creationId="{FC6622E6-5E2F-9D21-2775-320FCC9E441C}"/>
          </ac:spMkLst>
        </pc:spChg>
        <pc:spChg chg="mod">
          <ac:chgData name="Matthew Rearick" userId="b1532662055153cb" providerId="LiveId" clId="{9F119EC2-1F3A-443F-BDE0-352017D29BE7}" dt="2024-08-18T02:22:54.215" v="643" actId="14100"/>
          <ac:spMkLst>
            <pc:docMk/>
            <pc:sldMk cId="2213004993" sldId="275"/>
            <ac:spMk id="195" creationId="{00000000-0000-0000-0000-000000000000}"/>
          </ac:spMkLst>
        </pc:spChg>
        <pc:spChg chg="mod">
          <ac:chgData name="Matthew Rearick" userId="b1532662055153cb" providerId="LiveId" clId="{9F119EC2-1F3A-443F-BDE0-352017D29BE7}" dt="2024-08-18T02:23:47.647" v="724"/>
          <ac:spMkLst>
            <pc:docMk/>
            <pc:sldMk cId="2213004993" sldId="275"/>
            <ac:spMk id="196" creationId="{00000000-0000-0000-0000-000000000000}"/>
          </ac:spMkLst>
        </pc:spChg>
        <pc:picChg chg="add del mod">
          <ac:chgData name="Matthew Rearick" userId="b1532662055153cb" providerId="LiveId" clId="{9F119EC2-1F3A-443F-BDE0-352017D29BE7}" dt="2024-08-18T04:16:34.574" v="1030"/>
          <ac:picMkLst>
            <pc:docMk/>
            <pc:sldMk cId="2213004993" sldId="275"/>
            <ac:picMk id="8" creationId="{1E38FE7E-7DB0-24A5-C734-B038A41AD5BF}"/>
          </ac:picMkLst>
        </pc:picChg>
        <pc:picChg chg="add del mod ord">
          <ac:chgData name="Matthew Rearick" userId="b1532662055153cb" providerId="LiveId" clId="{9F119EC2-1F3A-443F-BDE0-352017D29BE7}" dt="2024-08-18T04:17:47.695" v="1031"/>
          <ac:picMkLst>
            <pc:docMk/>
            <pc:sldMk cId="2213004993" sldId="275"/>
            <ac:picMk id="15" creationId="{A23BC8B0-B4B4-E19A-1C2E-C2525F3F9FFB}"/>
          </ac:picMkLst>
        </pc:picChg>
        <pc:picChg chg="add mod">
          <ac:chgData name="Matthew Rearick" userId="b1532662055153cb" providerId="LiveId" clId="{9F119EC2-1F3A-443F-BDE0-352017D29BE7}" dt="2024-08-18T04:17:47.695" v="1031"/>
          <ac:picMkLst>
            <pc:docMk/>
            <pc:sldMk cId="2213004993" sldId="275"/>
            <ac:picMk id="16" creationId="{4CDBD093-3107-9D96-277F-F31368684727}"/>
          </ac:picMkLst>
        </pc:picChg>
      </pc:sldChg>
      <pc:sldChg chg="addSp modSp add mod modNotesTx">
        <pc:chgData name="Matthew Rearick" userId="b1532662055153cb" providerId="LiveId" clId="{9F119EC2-1F3A-443F-BDE0-352017D29BE7}" dt="2024-08-18T04:18:10.756" v="1032"/>
        <pc:sldMkLst>
          <pc:docMk/>
          <pc:sldMk cId="2730560624" sldId="276"/>
        </pc:sldMkLst>
        <pc:spChg chg="mod">
          <ac:chgData name="Matthew Rearick" userId="b1532662055153cb" providerId="LiveId" clId="{9F119EC2-1F3A-443F-BDE0-352017D29BE7}" dt="2024-08-18T02:24:11.757" v="727" actId="255"/>
          <ac:spMkLst>
            <pc:docMk/>
            <pc:sldMk cId="2730560624" sldId="276"/>
            <ac:spMk id="196" creationId="{00000000-0000-0000-0000-000000000000}"/>
          </ac:spMkLst>
        </pc:spChg>
        <pc:picChg chg="add mod">
          <ac:chgData name="Matthew Rearick" userId="b1532662055153cb" providerId="LiveId" clId="{9F119EC2-1F3A-443F-BDE0-352017D29BE7}" dt="2024-08-18T04:18:10.756" v="1032"/>
          <ac:picMkLst>
            <pc:docMk/>
            <pc:sldMk cId="2730560624" sldId="276"/>
            <ac:picMk id="10" creationId="{83E6D1DD-D15E-331A-7EDC-37EBDDB9F87C}"/>
          </ac:picMkLst>
        </pc:picChg>
      </pc:sldChg>
      <pc:sldChg chg="addSp delSp modSp add mod modTransition modAnim modNotesTx">
        <pc:chgData name="Matthew Rearick" userId="b1532662055153cb" providerId="LiveId" clId="{9F119EC2-1F3A-443F-BDE0-352017D29BE7}" dt="2024-08-18T04:20:39.901" v="1039"/>
        <pc:sldMkLst>
          <pc:docMk/>
          <pc:sldMk cId="1993012349" sldId="277"/>
        </pc:sldMkLst>
        <pc:spChg chg="add">
          <ac:chgData name="Matthew Rearick" userId="b1532662055153cb" providerId="LiveId" clId="{9F119EC2-1F3A-443F-BDE0-352017D29BE7}" dt="2024-08-18T02:24:56.425" v="732"/>
          <ac:spMkLst>
            <pc:docMk/>
            <pc:sldMk cId="1993012349" sldId="277"/>
            <ac:spMk id="2" creationId="{A4BB8CAE-E046-E2AD-D4DF-7AE7450C960F}"/>
          </ac:spMkLst>
        </pc:spChg>
        <pc:spChg chg="mod">
          <ac:chgData name="Matthew Rearick" userId="b1532662055153cb" providerId="LiveId" clId="{9F119EC2-1F3A-443F-BDE0-352017D29BE7}" dt="2024-08-18T02:26:05.738" v="766" actId="14100"/>
          <ac:spMkLst>
            <pc:docMk/>
            <pc:sldMk cId="1993012349" sldId="277"/>
            <ac:spMk id="195" creationId="{00000000-0000-0000-0000-000000000000}"/>
          </ac:spMkLst>
        </pc:spChg>
        <pc:spChg chg="mod">
          <ac:chgData name="Matthew Rearick" userId="b1532662055153cb" providerId="LiveId" clId="{9F119EC2-1F3A-443F-BDE0-352017D29BE7}" dt="2024-08-18T02:27:24.424" v="779"/>
          <ac:spMkLst>
            <pc:docMk/>
            <pc:sldMk cId="1993012349" sldId="277"/>
            <ac:spMk id="196" creationId="{00000000-0000-0000-0000-000000000000}"/>
          </ac:spMkLst>
        </pc:spChg>
        <pc:picChg chg="add del mod">
          <ac:chgData name="Matthew Rearick" userId="b1532662055153cb" providerId="LiveId" clId="{9F119EC2-1F3A-443F-BDE0-352017D29BE7}" dt="2024-08-18T04:19:04.059" v="1035"/>
          <ac:picMkLst>
            <pc:docMk/>
            <pc:sldMk cId="1993012349" sldId="277"/>
            <ac:picMk id="6" creationId="{CDF5497D-0A1C-E092-21FC-3595CC02B962}"/>
          </ac:picMkLst>
        </pc:picChg>
        <pc:picChg chg="add del mod ord">
          <ac:chgData name="Matthew Rearick" userId="b1532662055153cb" providerId="LiveId" clId="{9F119EC2-1F3A-443F-BDE0-352017D29BE7}" dt="2024-08-18T04:19:24.267" v="1036"/>
          <ac:picMkLst>
            <pc:docMk/>
            <pc:sldMk cId="1993012349" sldId="277"/>
            <ac:picMk id="9" creationId="{73603A27-83FE-3E9E-87E0-0A1E74A8D8FD}"/>
          </ac:picMkLst>
        </pc:picChg>
        <pc:picChg chg="add del mod">
          <ac:chgData name="Matthew Rearick" userId="b1532662055153cb" providerId="LiveId" clId="{9F119EC2-1F3A-443F-BDE0-352017D29BE7}" dt="2024-08-18T04:19:28.918" v="1038"/>
          <ac:picMkLst>
            <pc:docMk/>
            <pc:sldMk cId="1993012349" sldId="277"/>
            <ac:picMk id="10" creationId="{6C089F14-BD71-0DE2-7989-A5DE1392197A}"/>
          </ac:picMkLst>
        </pc:picChg>
        <pc:picChg chg="add del mod ord">
          <ac:chgData name="Matthew Rearick" userId="b1532662055153cb" providerId="LiveId" clId="{9F119EC2-1F3A-443F-BDE0-352017D29BE7}" dt="2024-08-18T04:20:39.901" v="1039"/>
          <ac:picMkLst>
            <pc:docMk/>
            <pc:sldMk cId="1993012349" sldId="277"/>
            <ac:picMk id="13" creationId="{EE0C64FE-90C7-D1FC-AFE3-F6E341EA306B}"/>
          </ac:picMkLst>
        </pc:picChg>
        <pc:picChg chg="add mod">
          <ac:chgData name="Matthew Rearick" userId="b1532662055153cb" providerId="LiveId" clId="{9F119EC2-1F3A-443F-BDE0-352017D29BE7}" dt="2024-08-18T04:20:39.901" v="1039"/>
          <ac:picMkLst>
            <pc:docMk/>
            <pc:sldMk cId="1993012349" sldId="277"/>
            <ac:picMk id="14" creationId="{75C0AEAC-73D2-A1B6-46FA-EADB4ED0C9E4}"/>
          </ac:picMkLst>
        </pc:picChg>
      </pc:sldChg>
      <pc:sldChg chg="addSp modSp add mod modNotesTx">
        <pc:chgData name="Matthew Rearick" userId="b1532662055153cb" providerId="LiveId" clId="{9F119EC2-1F3A-443F-BDE0-352017D29BE7}" dt="2024-08-18T04:27:07.849" v="1040"/>
        <pc:sldMkLst>
          <pc:docMk/>
          <pc:sldMk cId="2017568774" sldId="278"/>
        </pc:sldMkLst>
        <pc:spChg chg="mod">
          <ac:chgData name="Matthew Rearick" userId="b1532662055153cb" providerId="LiveId" clId="{9F119EC2-1F3A-443F-BDE0-352017D29BE7}" dt="2024-08-18T02:27:55.103" v="788" actId="14100"/>
          <ac:spMkLst>
            <pc:docMk/>
            <pc:sldMk cId="2017568774" sldId="278"/>
            <ac:spMk id="196" creationId="{00000000-0000-0000-0000-000000000000}"/>
          </ac:spMkLst>
        </pc:spChg>
        <pc:picChg chg="add mod">
          <ac:chgData name="Matthew Rearick" userId="b1532662055153cb" providerId="LiveId" clId="{9F119EC2-1F3A-443F-BDE0-352017D29BE7}" dt="2024-08-18T04:27:07.849" v="1040"/>
          <ac:picMkLst>
            <pc:docMk/>
            <pc:sldMk cId="2017568774" sldId="278"/>
            <ac:picMk id="5" creationId="{CE439606-0AC6-0CBF-DB25-6069433A94F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Good afternoon, everyone. My name is Matthew Rearick, and today I will be presenting the Green Pace Security Policy Guide.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presentation is designed to walk you through the key aspects of our new security policy, detailing the standards, principles, and best practices that will help us safeguard our systems and ensure our development practices are secure.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Let's get started.</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positive test checks whether we can successfully add a single entry to an empty collection.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We start by confirming that the collection is empty before the addition, then proceed to add an entry and validate that the collection size updates accordingly.</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 positive result confirms that the insertion logic functions correctly.</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To further enhance this test, consider automating it across different data types and collection structures.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ensures that the collection handles all types of data consistently, reducing the likelihood of bugs in varied use cases.</a:t>
            </a:r>
          </a:p>
        </p:txBody>
      </p:sp>
    </p:spTree>
    <p:extLst>
      <p:ext uri="{BB962C8B-B14F-4D97-AF65-F5344CB8AC3E}">
        <p14:creationId xmlns:p14="http://schemas.microsoft.com/office/powerpoint/2010/main" val="358452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Here is the code of the unit test.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7708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In this positive test, we verify that the maximum size of the collection is always greater than or equal to its current size.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We do this by adding entries to the collection and checking this condition at each step.</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 correct implementation should maintain this property, ensuring that there is always space for future entries.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 failure here could indicate issues with memory allocation or incorrect assumptions in the collection’s design.</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To take this test further, consider stress-testing the collection by adding entries until it nears its maximum capacity.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can reveal how the collection handles memory allocation under pressure, providing insights into potential bottlenecks or failure points.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93381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Here is the code of the unit test.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0555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negative test ensures that the at() function correctly throws a std::</a:t>
            </a:r>
            <a:r>
              <a:rPr lang="en-US" sz="1800" dirty="0" err="1">
                <a:effectLst/>
                <a:latin typeface="Calibri" panose="020F0502020204030204" pitchFamily="34" charset="0"/>
                <a:ea typeface="Calibri" panose="020F0502020204030204" pitchFamily="34" charset="0"/>
              </a:rPr>
              <a:t>out_of_range</a:t>
            </a:r>
            <a:r>
              <a:rPr lang="en-US" sz="1800" dirty="0">
                <a:effectLst/>
                <a:latin typeface="Calibri" panose="020F0502020204030204" pitchFamily="34" charset="0"/>
                <a:ea typeface="Calibri" panose="020F0502020204030204" pitchFamily="34" charset="0"/>
              </a:rPr>
              <a:t> exception when trying to access an out-of-bounds index.</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We add a set number of entries to the collection, then attempt to access an index beyond the collection’s size, expecting the exception to be thrown.</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The negative test verifies that an error is thrown when attempting to access and out of range value.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To further strengthen this test, consider applying it to collections containing user-defined types or extending it to cover various boundary conditions.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ensures that the exception handling is robust and reliable across different scenarios.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18324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Here is the code of the unit test.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09325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negative test addresses the potential undefined behavior when accessing an out-of-bounds index using operator[].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Since operator[] does not perform bounds checking, such an access may result in unpredictable outcomes.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To capture this, we use a death test, expecting the program to terminate when attempting to access an invalid index.</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The negative test showed that undefined behavior did occur as expected and was caught during the test.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To enhance this testing approach, consider combining runtime tests with static analysis tools.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These tools can help catch such issues before they manifest at runtime, providing an additional layer of protection against undefined behavior.</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83967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Here is the code of the unit test.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02927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As we examine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each stage is designed to integrate security into the development process.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The pipeline begins with 'Assess &amp; Plan,' where we monitor threats and regulatory changes.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In the 'Design' phase, we enforce security best practices, such as those from OWASP.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During the 'Build' stage, we secure our code and components, ensuring everything comes from trusted sources.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Moving to 'Verify &amp; Test,' automated security testing is essential to catch vulnerabilities before code is released.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In 'Transition &amp; Health Check,' we deploy security settings and perform penetration testing.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'Monitor &amp; Detect' involves continuous security monitoring, using tools like SIEM for real-time detection.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Finally, the 'Respond' phase automates our response to attacks, and in 'Maintain &amp; Stabilize,' we ensure the system remains secure and compliant over time.</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In this slide, we’ll delve deeper into how automation integrates with each stage of the </a:t>
            </a:r>
            <a:r>
              <a:rPr lang="en-US" sz="1100" dirty="0" err="1">
                <a:effectLst/>
                <a:latin typeface="Calibri" panose="020F0502020204030204" pitchFamily="34" charset="0"/>
                <a:ea typeface="Calibri" panose="020F0502020204030204" pitchFamily="34" charset="0"/>
              </a:rPr>
              <a:t>DevSecOps</a:t>
            </a:r>
            <a:r>
              <a:rPr lang="en-US" sz="1100" dirty="0">
                <a:effectLst/>
                <a:latin typeface="Calibri" panose="020F0502020204030204" pitchFamily="34" charset="0"/>
                <a:ea typeface="Calibri" panose="020F0502020204030204" pitchFamily="34" charset="0"/>
              </a:rPr>
              <a:t> pipeline, focusing on the specific tools and processes that enhance security throughout the development lifecycle.</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Assess &amp; Plan:</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Automation begins here with tools like static analysis and dependency checkers, which continuously monitor the threat landscape and regulatory changes.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These tools help identify potential vulnerabilities early, allowing us to prioritize them in the backlog and adjust our planning to mitigate risks before they materialize.</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Design:</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In the design phase, automation ensures security best practices are consistently embedded into the architecture.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Tools such as automated code linters and security testing frameworks enforce guidelines like OWASP’s best practices, ensuring that our design phase is not just secure but also efficient.</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Build:</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During the build stage, automation tools like continuous integration (CI) servers, combined with security plugins, validate the integrity of the codebase.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These tools check that only components from trusted sources, typically verified through digital signatures or checksums, are included.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The compiler is also automated in this phase, ensuring that security settings are applied consistently across all builds.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Verify &amp; Test:</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Security automation reaches its peak here, with automated vulnerability scanners, such as SonarQube, and compliance checkers running alongside functional tests.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These tools are integrated into the CI/CD pipeline to catch security flaws before the code is pushed to production, providing immediate feedback to developers.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Transition &amp; Health Check:</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As we move toward deployment, automation tools configure security settings automatically and perform thorough penetration testing.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Tools like automated deployment scripts and configuration management tools ensure that the environment is hardened and secure before going live, reducing human error in this critical phase.</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Monitor &amp; Detect:</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In production, real-time monitoring is automated using Security Information and Event Management (SIEM) systems.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These tools continuously analyze logs and system events to detect anomalies and potential threats, providing early warnings and helping to prevent incidents before they escalate.</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Respond:</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When a security threat is detected, automation enables quick responses.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Automated incident response tools can isolate affected systems, block attacks, and revert to stable states as needed.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minimizes downtime and exposure, keeping the system resilient against attacks.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Maintain &amp; Stabilize:</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Finally, automation ensures ongoing compliance and stability.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Tools like automated patch management and baseline configuration checks ensure the system remains secure and aligned with security standards over time, continuously assessing and correcting any deviations.</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policy was developed in response to the growing complexity of our IT environment and the increasing sophistication of potential attacks.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By implementing a robust defense-in-depth strategy, we aim to standardize security practices across all layers of our infrastructure.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approach not only reduces the surface area for potential attacks but also ensures that we have multiple layers of defense working in harmony.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As you can see in the diagram, our security policy touches on every aspect of our infrastructure, from physical and network security to application and endpoint protection.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comprehensive approach is essential for safeguarding our critical assets and ensuring the long-term security of our organization.</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In this slide, we explore the risks and benefits associated with either acting on or delaying security integration in our development processes.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Problems: </a:t>
            </a:r>
          </a:p>
          <a:p>
            <a:pPr marL="45720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The primary issue is that if security is left to the end, it opens up vulnerabilities that can be exploited.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Retrofitting security into an already developed system is not only more costly but also less effective, often leading to patchwork solutions rather than a cohesive security strategy.</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Solutions: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To counter these problems, it’s crucial to integrate security from the beginning.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Utilizing automated tools, such as static analysis and vulnerability scanning, helps in early detection of issues.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Additionally, secure coding practices, including strong encryption and data minimization, ensure that the system is built on a solid security foundation.</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Risks of Waiting: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Delaying security implementation increases the risk of exposure to threats.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It also leads to higher remediation costs down the line, especially if a breach occurs.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Moreover, the organization's reputation and customer trust can be severely impacted by security failures.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Benefits of Acting Now: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By acting now, we can detect and mitigate vulnerabilities early in the development process.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proactive approach not only lowers long-term costs but also strengthens our overall security posture, ensuring compliance with regulations and protecting customer data.</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By addressing security at each stage of development, we build a more resilient and secure system, avoiding the pitfalls of leaving security as an afterthought.</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In analyzing the current security policy, several key gaps have been identified.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Firstly, the lack of AI integration means that the policy is not fully utilizing advanced technologies for real-time threat detection (Acronis, 2024).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AI can enhance threat detection and response through predictive analytics and automation.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Secondly, the policy is not sufficiently addressing sophisticated ransomware attacks.</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According to Smith (2024), incorporating multi-layered defenses, including robust backups and employee training, is crucial.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Lastly, the policy lacks comprehensive management of supply chain risks.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Harris (2024) underscores the need for thorough vendor assessments and stringent security measures to mitigate third-party vulnerabilities.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To address these gaps, it is recommended to integrate AI-driven security solutions for improved threat detection and response, enhance ransomware defenses through updated backup and training strategies, and strengthen supply chain security with rigorous assessments and ongoing monitoring.</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Looking ahead, several standards should be adopted to strengthen future security policies.</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Integrating AI-driven threat detection systems can leverage advanced technologies for better security insights and anomaly detection (Acronis, 2024).</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Additionally, developing a comprehensive ransomware strategy, including preventive measures and response plans, is essential for managing ransomware threats effectively (Smith, 2024).</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Finally, implementing robust supply chain management processes, with thorough security assessments and continuous monitoring, is vital for managing third-party risks (Harris, 2024).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By adopting these standards, organizations can enhance their resilience against evolving cyber threats and better protect their digital assets.</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Here we have the three sources utilized for the recommendation examples and real world uses cases.</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457200" marR="0" indent="-45720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457200" marR="0" indent="-457200">
              <a:lnSpc>
                <a:spcPct val="107000"/>
              </a:lnSpc>
              <a:spcBef>
                <a:spcPts val="0"/>
              </a:spcBef>
              <a:spcAft>
                <a:spcPts val="800"/>
              </a:spcAft>
            </a:pPr>
            <a:r>
              <a:rPr lang="en-US" sz="1800" i="1" dirty="0">
                <a:effectLst/>
                <a:latin typeface="Calibri" panose="020F0502020204030204" pitchFamily="34" charset="0"/>
                <a:ea typeface="Calibri" panose="020F0502020204030204" pitchFamily="34" charset="0"/>
              </a:rPr>
              <a:t>Acronis. (2024). 2024 Cybersecurity Trends: Key steps, strategies and guidance. Retrieved from https://www.acronis.com/en-us/blog/posts/cyber-security-trends/</a:t>
            </a:r>
            <a:endParaRPr lang="en-US" sz="1800" dirty="0">
              <a:effectLst/>
              <a:latin typeface="Calibri" panose="020F0502020204030204" pitchFamily="34" charset="0"/>
              <a:ea typeface="Calibri" panose="020F0502020204030204" pitchFamily="34" charset="0"/>
            </a:endParaRPr>
          </a:p>
          <a:p>
            <a:pPr marL="457200" marR="0" indent="-457200">
              <a:lnSpc>
                <a:spcPct val="107000"/>
              </a:lnSpc>
              <a:spcBef>
                <a:spcPts val="0"/>
              </a:spcBef>
              <a:spcAft>
                <a:spcPts val="800"/>
              </a:spcAft>
            </a:pPr>
            <a:r>
              <a:rPr lang="en-US" sz="1800" i="1" dirty="0">
                <a:effectLst/>
                <a:latin typeface="Calibri" panose="020F0502020204030204" pitchFamily="34" charset="0"/>
                <a:ea typeface="Calibri" panose="020F0502020204030204" pitchFamily="34" charset="0"/>
              </a:rPr>
              <a:t>Harris, S. (2024). Cybersecurity Gap Analysis: Brief Overview and Insights. Journal of Cybersecurity, 14(2), 45-60. Retrieved from https://www.threatintelligence.com/blog/cybersecurity-gap-analysis </a:t>
            </a:r>
            <a:endParaRPr lang="en-US" sz="1800" dirty="0">
              <a:effectLst/>
              <a:latin typeface="Calibri" panose="020F0502020204030204" pitchFamily="34" charset="0"/>
              <a:ea typeface="Calibri" panose="020F0502020204030204" pitchFamily="34" charset="0"/>
            </a:endParaRPr>
          </a:p>
          <a:p>
            <a:pPr marL="457200" marR="0" indent="-457200">
              <a:lnSpc>
                <a:spcPct val="107000"/>
              </a:lnSpc>
              <a:spcBef>
                <a:spcPts val="0"/>
              </a:spcBef>
              <a:spcAft>
                <a:spcPts val="800"/>
              </a:spcAft>
            </a:pPr>
            <a:r>
              <a:rPr lang="en-US" sz="1800" i="1" dirty="0">
                <a:effectLst/>
                <a:latin typeface="Calibri" panose="020F0502020204030204" pitchFamily="34" charset="0"/>
                <a:ea typeface="Calibri" panose="020F0502020204030204" pitchFamily="34" charset="0"/>
              </a:rPr>
              <a:t>Smith, J. (2024). The 10 Biggest Cyber Security Trends In 2024 Everyone Must Be Ready For Now. Cybersecurity Today, 21(3), 77-85 Retrieved from https://www.forbes.com/sites/bernardmarr/2023/10/11/the-10-biggest-cyber-security-trends-in-2024-everyone-must-be-ready-for-now/</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Moving on to our threat matrix, which is an essential part of our security policy.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matrix helps us identify and prioritize potential security risks based on their likelihood and impact.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For instance, vulnerabilities such as those addressed by coding standard STD-004-CPP are categorized as high severity due to their likelihood and priority of impact on our systems.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By systematically addressing these threats, we ensure that our resources are focused on the most critical areas.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To further strengthen our defenses, we're also leveraging automation to detect and mitigate these vulnerabilities. </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Automation allows us to quickly identify coding issues, such as those listed in the matrix, and apply fixes before they can be exploited.</a:t>
            </a:r>
            <a:br>
              <a:rPr lang="en-US" sz="1800" dirty="0">
                <a:effectLst/>
                <a:latin typeface="Calibri" panose="020F0502020204030204" pitchFamily="34" charset="0"/>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proactive approach not only reduces the time and effort required to manage security risks but also ensures that our defenses are continuously updated to counter emerging threats.</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Now let's dive into the core principles that guide our security policy and the corresponding coding standards that ensure these principles are consistently implemented across our systems.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rPr>
              <a:t>Validate Input Data</a:t>
            </a:r>
            <a:r>
              <a:rPr lang="en-US" sz="1100" dirty="0">
                <a:effectLst/>
                <a:latin typeface="Calibri" panose="020F0502020204030204" pitchFamily="34" charset="0"/>
                <a:ea typeface="Calibri" panose="020F0502020204030204" pitchFamily="34" charset="0"/>
              </a:rPr>
              <a:t>:</a:t>
            </a:r>
          </a:p>
          <a:p>
            <a:pPr marL="45720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Ensuring that all input data is valid is crucial to prevent vulnerabilities such as SQL injection and cross-site scripting.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We enforce this with coding standards like STD-004-CPP, which focuses on preventing SQL injection, and STD-006-CLG, which mandates proper validation and the avoidance of reliance on assertions for input checking.</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rPr>
              <a:t>Heed Compiler Warnings</a:t>
            </a: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Compiler warnings often indicate potential vulnerabilities.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By addressing these warnings, we avoid subtle bugs that could become security risks. Standards like STD-001-CPP, which ensures that </a:t>
            </a:r>
            <a:r>
              <a:rPr lang="en-US" sz="1100" dirty="0" err="1">
                <a:effectLst/>
                <a:latin typeface="Calibri" panose="020F0502020204030204" pitchFamily="34" charset="0"/>
                <a:ea typeface="Calibri" panose="020F0502020204030204" pitchFamily="34" charset="0"/>
              </a:rPr>
              <a:t>enum</a:t>
            </a:r>
            <a:r>
              <a:rPr lang="en-US" sz="1100" dirty="0">
                <a:effectLst/>
                <a:latin typeface="Calibri" panose="020F0502020204030204" pitchFamily="34" charset="0"/>
                <a:ea typeface="Calibri" panose="020F0502020204030204" pitchFamily="34" charset="0"/>
              </a:rPr>
              <a:t> values stay within range, and STD-002-CPP, which warns against reliance on evaluation order, are integral to this principle.</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rPr>
              <a:t>Architect and Design for Security Policies</a:t>
            </a: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Security should be embedded in the architecture and design of systems from the ground up.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Standards such as STD-006-CLG and STD-007-CPP support this by promoting secure design practices and comprehensive exception handling.</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rPr>
              <a:t>Keep It Simple</a:t>
            </a: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Complexity is the enemy of security. Simple designs are easier to secure and maintain.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Standards like STD-002-CPP and STD-003-CLG help enforce simplicity by avoiding the pitfalls of complex evaluation orders and preventing the modification of string literals.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rPr>
              <a:t>Default Deny</a:t>
            </a: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principle states that access should be denied by default and only granted explicitly.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is a key part of our security posture, though it doesn't directly align with a specific coding standard, it is a principle that influences all access control decisions.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rPr>
              <a:t>Adhere to the Principle of Least Privilege</a:t>
            </a: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Minimizing the access rights of users and systems reduces the potential impact of a security breach.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principle is foundational and implicitly supported by secure coding practices that limit scope and permissions.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rPr>
              <a:t>Sanitize Data Sent to Other Systems</a:t>
            </a: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Before sending data to other systems, we sanitize it to prevent malicious content.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STD-004-CPP, which prevents SQL injection, is directly aligned with this principle, ensuring that data handling is secure.</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rPr>
              <a:t>Practice Defense in Depth</a:t>
            </a: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A layered approach to security ensures that even if one control fails, others will provide protection.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Standards like STD-005-CLG and STD-007-CPP promote defense in depth by ensuring that memory management and exception handling are robust.</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U</a:t>
            </a:r>
            <a:r>
              <a:rPr lang="en-US" sz="1100" b="1" dirty="0">
                <a:effectLst/>
                <a:latin typeface="Calibri" panose="020F0502020204030204" pitchFamily="34" charset="0"/>
                <a:ea typeface="Calibri" panose="020F0502020204030204" pitchFamily="34" charset="0"/>
              </a:rPr>
              <a:t>se Effective Quality Assurance Techniques</a:t>
            </a: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Rigorous QA practices are essential to detect and fix security issues before they reach production.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Standards like STD-002-CPP, STD-005-CLG, and others support this principle by enforcing code correctness and stability.</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rPr>
              <a:t>Adopt a Secure Coding Standard</a:t>
            </a: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Finally, adopting a secure coding standard is about following a consistent set of practices to minimize vulnerabilities.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overarching principle is supported by all the coding standards we've discussed, as each one contributes to building a secure codebase.</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By aligning these principles with specific coding standards, we're ensuring that our security practices are not just theoretical but are grounded in concrete, actionable guidelines that our developers can follow every day.</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In this slide, we present the 10 coding standards, prioritized according to their level of severity, likelihood of occurrence, and remediation cost.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Starting at the top, STD-004-CPP and STD-005-CLG are at Level 5, as they represent high-severity vulnerabilities that are likely to occur and have a medium cost of remediation.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makes them our highest priority, requiring immediate attention and stringent security measures.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Next is STD-010-CPP at Level 4.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Although it shares a high severity and likelihood with the Level 5 standards, the higher remediation cost places it just below in terms of priority.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Our Level 3 standards—STD-002-CPP, STD-003-CLG, and STD-006-CLG—reflect medium-priority risks, balancing the need for attention with the resources required to mitigate them.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These standards are crucial but less critical than those in the higher levels.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At Level 2, we have STD-001-CPP, STD-007-CPP, and STD-009-CPP.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These standards represent low-priority risks, either due to their lower likelihood of occurrence or reduced severity.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While still important, they demand less immediate focus.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Finally, STD-008-CPP ranks at Level 1, the lowest priority. </a:t>
            </a:r>
          </a:p>
          <a:p>
            <a:pPr marL="4572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Its low severity and unlikely occurrence make it a minor risk, but one that should still be monitored.</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rPr>
              <a:t>This prioritization allows us to allocate resources effectively, ensuring that the most significant vulnerabilities are addressed promptly while still managing less critical risks efficiently.</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In this slide, we summarize the encryption strategies adopted to secure data in its various states: at rest, in flight, and in use.</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Encryption at Rest focuses on protecting data stored on physical media, such as hard drives or cloud storage.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Our policy mandates encrypting all sensitive data with robust algorithms like AES-256.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ensures that even if unauthorized individuals access the storage media, the data remains unreadable and secure.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The primary goal here is to prevent data breaches, comply with regulatory requirements, and safeguard the organization’s assets.</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Next, Encryption in Flight addresses data security during transmission across networks.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Whether data is moving between devices, servers, or clients, it’s essential to protect it from interception and tampering.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Our policy applies encryption to all transmitted data, especially sensitive information, enforcing secure communication protocols like TLS/SSL.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strategy protects against eavesdropping, man-in-the-middle attacks, and other threats during data transmission.</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Finally, Encryption in Use ensures the protection of data while it’s being actively processed in memory or CPU registers.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is particularly critical in environments where real-time data access occurs, such as financial transactions.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Our policy mandates using advanced technologies like homomorphic encryption or secure enclaves to secure sensitive data during active processing.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reduces the risk of memory scraping or unauthorized access to data in use.</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By implementing these encryption strategies across all stages—at rest, in flight, and in use—we ensure comprehensive protection of sensitive data, meeting both security and compliance objectives.</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This slide focuses on the Triple-A Framework, which consists of Authentication, Authorization, and Accounting—three critical components for a robust security strategy.</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First, Authentication: </a:t>
            </a:r>
          </a:p>
          <a:p>
            <a:pPr marL="45720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The policy here emphasizes the importance of verifying the identity of users or systems before granting them access to any resources.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To enhance security, this includes enforcing multi-factor authentication across all systems, ensuring that only verified individuals or systems can interact with sensitive data or critical operations.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approach mitigates the risk of unauthorized access and impersonation.</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Second, Authorization: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Once a user is authenticated, the authorization policy defines what actions they are permitted to take based on their roles and responsibilities.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ensures that each user or system only has access to the resources necessary for their specific role.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By clearly defining and enforcing these permissions, we reduce the risk of unauthorized actions, providing a secure and organized framework for managing access controls.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Finally, Accounting: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The accounting policy involves meticulously tracking and logging user activities, such as logins, changes to the database, and file access.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Regular reviews of these logs are essential for detecting and addressing any potential security concerns.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This policy not only supports forensic investigations in the event of an incident but also enhances overall accountability and transparency within the organization.</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Together, these policies within the Triple-A Framework create a comprehensive approach to security, ensuring that access to resources is tightly controlled, monitored, and managed.</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This positive test ensures that the collection smart pointer is properly initialized and not null when the collection is created.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A null pointer at this stage could lead to crashes or undefined behavior later in the program.</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In this case, we perform two checks: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First, we ensure the smart pointer exists.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rPr>
              <a:t>Second, we verify that it does not point to a null memory location.</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To take this test further, consider integrating it into a suite of tests focused on memory management. </a:t>
            </a:r>
            <a:br>
              <a:rPr lang="en-US" sz="1100" dirty="0">
                <a:effectLst/>
                <a:latin typeface="Calibri" panose="020F0502020204030204" pitchFamily="34" charset="0"/>
                <a:ea typeface="Calibri" panose="020F0502020204030204" pitchFamily="34" charset="0"/>
              </a:rPr>
            </a:b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rPr>
              <a:t>This will help detect issues like unexpected deallocations or memory leaks early in the development cycle, ensuring the collection is safely managed throughout its lifecycle.</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Here is the code of the unit test.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09497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8.m4a"/><Relationship Id="rId7" Type="http://schemas.openxmlformats.org/officeDocument/2006/relationships/image" Target="../media/image3.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7.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4.png"/><Relationship Id="rId2" Type="http://schemas.microsoft.com/office/2007/relationships/media" Target="../media/media20.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4.png"/><Relationship Id="rId2" Type="http://schemas.microsoft.com/office/2007/relationships/media" Target="../media/media21.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4.png"/><Relationship Id="rId2" Type="http://schemas.microsoft.com/office/2007/relationships/media" Target="../media/media22.m4a"/><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4.png"/><Relationship Id="rId2" Type="http://schemas.microsoft.com/office/2007/relationships/media" Target="../media/media23.m4a"/><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a:t>Matthew Rearick</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DA5985F2-12E9-63B1-5279-09BA0E62AB0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323"/>
    </mc:Choice>
    <mc:Fallback>
      <p:transition spd="slow" advTm="25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764373"/>
            <a:ext cx="108204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We Add to an Empty Collection?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b="1" dirty="0">
                <a:solidFill>
                  <a:schemeClr val="accent6">
                    <a:lumMod val="60000"/>
                    <a:lumOff val="40000"/>
                  </a:schemeClr>
                </a:solidFill>
              </a:rPr>
              <a:t>Test</a:t>
            </a:r>
            <a:r>
              <a:rPr lang="en-US" dirty="0"/>
              <a:t>: Verifying that a single value can be added to an empty collection.</a:t>
            </a:r>
            <a:br>
              <a:rPr lang="en-US" dirty="0"/>
            </a:br>
            <a:endParaRPr lang="en-US" dirty="0"/>
          </a:p>
          <a:p>
            <a:pPr marL="342900"/>
            <a:r>
              <a:rPr lang="en-US" b="1" dirty="0">
                <a:solidFill>
                  <a:schemeClr val="accent6">
                    <a:lumMod val="60000"/>
                    <a:lumOff val="40000"/>
                  </a:schemeClr>
                </a:solidFill>
              </a:rPr>
              <a:t>Positive Test</a:t>
            </a:r>
            <a:r>
              <a:rPr lang="en-US" dirty="0"/>
              <a:t>: Collection size increases as expected after adding an entry.</a:t>
            </a:r>
            <a:br>
              <a:rPr lang="en-US" dirty="0"/>
            </a:br>
            <a:endParaRPr lang="en-US" dirty="0"/>
          </a:p>
          <a:p>
            <a:pPr marL="342900"/>
            <a:r>
              <a:rPr lang="en-US" b="1" dirty="0">
                <a:solidFill>
                  <a:schemeClr val="accent6">
                    <a:lumMod val="60000"/>
                    <a:lumOff val="40000"/>
                  </a:schemeClr>
                </a:solidFill>
              </a:rPr>
              <a:t>Taking it Further</a:t>
            </a:r>
            <a:r>
              <a:rPr lang="en-US" dirty="0"/>
              <a:t>: Automate this test with different data types and structures to confirm consistent behavior across varying scenarios.</a:t>
            </a:r>
          </a:p>
          <a:p>
            <a:pPr marL="342900"/>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C30E0532-FDB9-0391-508D-404C88B15BA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0" t="-245890" r="-245890" b="-245890"/>
          <a:stretch>
            <a:fillRect/>
          </a:stretch>
        </p:blipFill>
        <p:spPr>
          <a:xfrm>
            <a:off x="10052050" y="4718050"/>
            <a:ext cx="2057400" cy="2057400"/>
          </a:xfrm>
          <a:prstGeom prst="ellipse">
            <a:avLst/>
          </a:prstGeom>
        </p:spPr>
      </p:pic>
    </p:spTree>
    <p:custDataLst>
      <p:tags r:id="rId1"/>
    </p:custDataLst>
    <p:extLst>
      <p:ext uri="{BB962C8B-B14F-4D97-AF65-F5344CB8AC3E}">
        <p14:creationId xmlns:p14="http://schemas.microsoft.com/office/powerpoint/2010/main" val="1489252271"/>
      </p:ext>
    </p:extLst>
  </p:cSld>
  <p:clrMapOvr>
    <a:masterClrMapping/>
  </p:clrMapOvr>
  <mc:AlternateContent xmlns:mc="http://schemas.openxmlformats.org/markup-compatibility/2006">
    <mc:Choice xmlns:p14="http://schemas.microsoft.com/office/powerpoint/2010/main" Requires="p14">
      <p:transition spd="slow" p14:dur="2000" advTm="50038"/>
    </mc:Choice>
    <mc:Fallback>
      <p:transition spd="slow" advTm="50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g9504e29505_0_0"/>
          <p:cNvSpPr txBox="1">
            <a:spLocks noGrp="1"/>
          </p:cNvSpPr>
          <p:nvPr>
            <p:ph type="body" idx="1"/>
          </p:nvPr>
        </p:nvSpPr>
        <p:spPr>
          <a:xfrm>
            <a:off x="685800" y="268249"/>
            <a:ext cx="10820400" cy="5950511"/>
          </a:xfrm>
          <a:prstGeom prst="rect">
            <a:avLst/>
          </a:prstGeom>
          <a:solidFill>
            <a:schemeClr val="bg2">
              <a:lumMod val="40000"/>
              <a:lumOff val="60000"/>
            </a:schemeClr>
          </a:solidFill>
          <a:ln>
            <a:noFill/>
          </a:ln>
        </p:spPr>
        <p:txBody>
          <a:bodyPr spcFirstLastPara="1" wrap="square" lIns="91425" tIns="45700" rIns="91425" bIns="45700" anchor="t" anchorCtr="0">
            <a:noAutofit/>
          </a:bodyPr>
          <a:lstStyle/>
          <a:p>
            <a:pPr marL="114300" indent="0">
              <a:buNone/>
            </a:pPr>
            <a:r>
              <a:rPr lang="en-US" sz="1200" dirty="0">
                <a:solidFill>
                  <a:srgbClr val="008000"/>
                </a:solidFill>
                <a:latin typeface="Cascadia Mono" panose="020B0609020000020004" pitchFamily="49" charset="0"/>
              </a:rPr>
              <a:t>// Test to verify adding a single value to an empty collection</a:t>
            </a:r>
            <a:endParaRPr lang="en-US" sz="1200" dirty="0">
              <a:solidFill>
                <a:srgbClr val="000000"/>
              </a:solidFill>
              <a:latin typeface="Cascadia Mono" panose="020B0609020000020004" pitchFamily="49" charset="0"/>
            </a:endParaRPr>
          </a:p>
          <a:p>
            <a:pPr marL="114300" indent="0">
              <a:buNone/>
            </a:pPr>
            <a:r>
              <a:rPr lang="en-US" sz="1200" dirty="0">
                <a:solidFill>
                  <a:srgbClr val="000000"/>
                </a:solidFill>
                <a:latin typeface="Cascadia Mono" panose="020B0609020000020004" pitchFamily="49" charset="0"/>
              </a:rPr>
              <a:t>TEST_F(</a:t>
            </a:r>
            <a:r>
              <a:rPr lang="en-US" sz="1200" dirty="0" err="1">
                <a:solidFill>
                  <a:srgbClr val="2B91AF"/>
                </a:solidFill>
                <a:latin typeface="Cascadia Mono" panose="020B0609020000020004" pitchFamily="49" charset="0"/>
              </a:rPr>
              <a:t>CollectionTest</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CanAddToEmptyVector</a:t>
            </a:r>
            <a:r>
              <a:rPr lang="en-US" sz="1200" dirty="0">
                <a:solidFill>
                  <a:srgbClr val="000000"/>
                </a:solidFill>
                <a:latin typeface="Cascadia Mono" panose="020B0609020000020004" pitchFamily="49" charset="0"/>
              </a:rPr>
              <a:t>)</a:t>
            </a:r>
          </a:p>
          <a:p>
            <a:pPr marL="114300" indent="0">
              <a:buNone/>
            </a:pPr>
            <a:r>
              <a:rPr lang="en-US" sz="1200" dirty="0">
                <a:solidFill>
                  <a:srgbClr val="000000"/>
                </a:solidFill>
                <a:latin typeface="Cascadia Mono" panose="020B0609020000020004" pitchFamily="49" charset="0"/>
              </a:rPr>
              <a:t>{</a:t>
            </a:r>
          </a:p>
          <a:p>
            <a:pPr marL="114300" indent="0">
              <a:buNone/>
            </a:pPr>
            <a:r>
              <a:rPr lang="en-US" sz="1200" dirty="0">
                <a:solidFill>
                  <a:srgbClr val="000000"/>
                </a:solidFill>
                <a:latin typeface="Cascadia Mono" panose="020B0609020000020004" pitchFamily="49" charset="0"/>
              </a:rPr>
              <a:t>    </a:t>
            </a:r>
            <a:r>
              <a:rPr lang="en-US" sz="1200" dirty="0">
                <a:solidFill>
                  <a:srgbClr val="008000"/>
                </a:solidFill>
                <a:latin typeface="Cascadia Mono" panose="020B0609020000020004" pitchFamily="49" charset="0"/>
              </a:rPr>
              <a:t>// Define the initial size and number of entries to add</a:t>
            </a:r>
            <a:endParaRPr lang="en-US" sz="1200" dirty="0">
              <a:solidFill>
                <a:srgbClr val="000000"/>
              </a:solidFill>
              <a:latin typeface="Cascadia Mono" panose="020B0609020000020004" pitchFamily="49" charset="0"/>
            </a:endParaRPr>
          </a:p>
          <a:p>
            <a:pPr marL="114300" indent="0">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const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initialSize</a:t>
            </a:r>
            <a:r>
              <a:rPr lang="en-US" sz="1200" dirty="0">
                <a:solidFill>
                  <a:srgbClr val="000000"/>
                </a:solidFill>
                <a:latin typeface="Cascadia Mono" panose="020B0609020000020004" pitchFamily="49" charset="0"/>
              </a:rPr>
              <a:t> = 0;</a:t>
            </a:r>
          </a:p>
          <a:p>
            <a:pPr marL="114300" indent="0">
              <a:buNone/>
            </a:pP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const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numEntries</a:t>
            </a:r>
            <a:r>
              <a:rPr lang="en-US" sz="1200" dirty="0">
                <a:solidFill>
                  <a:srgbClr val="000000"/>
                </a:solidFill>
                <a:latin typeface="Cascadia Mono" panose="020B0609020000020004" pitchFamily="49" charset="0"/>
              </a:rPr>
              <a:t> = 1;</a:t>
            </a:r>
          </a:p>
          <a:p>
            <a:pPr marL="114300" indent="0">
              <a:buNone/>
            </a:pPr>
            <a:endParaRPr lang="en-US" sz="1200" dirty="0">
              <a:solidFill>
                <a:srgbClr val="000000"/>
              </a:solidFill>
              <a:latin typeface="Cascadia Mono" panose="020B0609020000020004" pitchFamily="49" charset="0"/>
            </a:endParaRPr>
          </a:p>
          <a:p>
            <a:pPr marL="114300" indent="0">
              <a:buNone/>
            </a:pPr>
            <a:r>
              <a:rPr lang="en-US" sz="1200" dirty="0">
                <a:solidFill>
                  <a:srgbClr val="000000"/>
                </a:solidFill>
                <a:latin typeface="Cascadia Mono" panose="020B0609020000020004" pitchFamily="49" charset="0"/>
              </a:rPr>
              <a:t>    </a:t>
            </a:r>
            <a:r>
              <a:rPr lang="en-US" sz="1200" dirty="0">
                <a:solidFill>
                  <a:srgbClr val="008000"/>
                </a:solidFill>
                <a:latin typeface="Cascadia Mono" panose="020B0609020000020004" pitchFamily="49" charset="0"/>
              </a:rPr>
              <a:t>// Expect the collection to be empty before adding entries</a:t>
            </a:r>
            <a:endParaRPr lang="en-US" sz="1200" dirty="0">
              <a:solidFill>
                <a:srgbClr val="000000"/>
              </a:solidFill>
              <a:latin typeface="Cascadia Mono" panose="020B0609020000020004" pitchFamily="49" charset="0"/>
            </a:endParaRPr>
          </a:p>
          <a:p>
            <a:pPr marL="114300" indent="0">
              <a:buNone/>
            </a:pPr>
            <a:r>
              <a:rPr lang="en-US" sz="1200" dirty="0">
                <a:solidFill>
                  <a:srgbClr val="000000"/>
                </a:solidFill>
                <a:latin typeface="Cascadia Mono" panose="020B0609020000020004" pitchFamily="49" charset="0"/>
              </a:rPr>
              <a:t>    EXPECT_TRUE(collection-&gt;empty()) &lt;&lt; </a:t>
            </a:r>
            <a:r>
              <a:rPr lang="en-US" sz="1200" dirty="0">
                <a:solidFill>
                  <a:srgbClr val="A31515"/>
                </a:solidFill>
                <a:latin typeface="Cascadia Mono" panose="020B0609020000020004" pitchFamily="49" charset="0"/>
              </a:rPr>
              <a:t>"Collection should be empty before adding entries"</a:t>
            </a:r>
            <a:r>
              <a:rPr lang="en-US" sz="1200" dirty="0">
                <a:solidFill>
                  <a:srgbClr val="000000"/>
                </a:solidFill>
                <a:latin typeface="Cascadia Mono" panose="020B0609020000020004" pitchFamily="49" charset="0"/>
              </a:rPr>
              <a:t>;</a:t>
            </a:r>
          </a:p>
          <a:p>
            <a:pPr marL="114300" indent="0">
              <a:buNone/>
            </a:pPr>
            <a:r>
              <a:rPr lang="en-US" sz="1200" dirty="0">
                <a:solidFill>
                  <a:srgbClr val="000000"/>
                </a:solidFill>
                <a:latin typeface="Cascadia Mono" panose="020B0609020000020004" pitchFamily="49" charset="0"/>
              </a:rPr>
              <a:t>    EXPECT_EQ(collection-&gt;size(), </a:t>
            </a:r>
            <a:r>
              <a:rPr lang="en-US" sz="1200" dirty="0" err="1">
                <a:solidFill>
                  <a:srgbClr val="000000"/>
                </a:solidFill>
                <a:latin typeface="Cascadia Mono" panose="020B0609020000020004" pitchFamily="49" charset="0"/>
              </a:rPr>
              <a:t>initialSize</a:t>
            </a:r>
            <a:r>
              <a:rPr lang="en-US" sz="1200" dirty="0">
                <a:solidFill>
                  <a:srgbClr val="000000"/>
                </a:solidFill>
                <a:latin typeface="Cascadia Mono" panose="020B0609020000020004" pitchFamily="49" charset="0"/>
              </a:rPr>
              <a:t>) &lt;&lt; </a:t>
            </a:r>
            <a:r>
              <a:rPr lang="en-US" sz="1200" dirty="0">
                <a:solidFill>
                  <a:srgbClr val="A31515"/>
                </a:solidFill>
                <a:latin typeface="Cascadia Mono" panose="020B0609020000020004" pitchFamily="49" charset="0"/>
              </a:rPr>
              <a:t>"Collection size should be "</a:t>
            </a:r>
            <a:r>
              <a:rPr lang="en-US" sz="1200" dirty="0">
                <a:solidFill>
                  <a:srgbClr val="000000"/>
                </a:solidFill>
                <a:latin typeface="Cascadia Mono" panose="020B0609020000020004" pitchFamily="49" charset="0"/>
              </a:rPr>
              <a:t> &lt;&lt; </a:t>
            </a:r>
            <a:r>
              <a:rPr lang="en-US" sz="1200" dirty="0" err="1">
                <a:solidFill>
                  <a:srgbClr val="000000"/>
                </a:solidFill>
                <a:latin typeface="Cascadia Mono" panose="020B0609020000020004" pitchFamily="49" charset="0"/>
              </a:rPr>
              <a:t>initialSize</a:t>
            </a:r>
            <a:r>
              <a:rPr lang="en-US" sz="1200" dirty="0">
                <a:solidFill>
                  <a:srgbClr val="000000"/>
                </a:solidFill>
                <a:latin typeface="Cascadia Mono" panose="020B0609020000020004" pitchFamily="49" charset="0"/>
              </a:rPr>
              <a:t> &lt;&lt; </a:t>
            </a:r>
            <a:r>
              <a:rPr lang="en-US" sz="1200" dirty="0">
                <a:solidFill>
                  <a:srgbClr val="A31515"/>
                </a:solidFill>
                <a:latin typeface="Cascadia Mono" panose="020B0609020000020004" pitchFamily="49" charset="0"/>
              </a:rPr>
              <a:t>" before adding entries"</a:t>
            </a:r>
            <a:r>
              <a:rPr lang="en-US" sz="1200" dirty="0">
                <a:solidFill>
                  <a:srgbClr val="000000"/>
                </a:solidFill>
                <a:latin typeface="Cascadia Mono" panose="020B0609020000020004" pitchFamily="49" charset="0"/>
              </a:rPr>
              <a:t>;</a:t>
            </a:r>
          </a:p>
          <a:p>
            <a:pPr marL="114300" indent="0">
              <a:buNone/>
            </a:pPr>
            <a:endParaRPr lang="en-US" sz="1200" dirty="0">
              <a:solidFill>
                <a:srgbClr val="000000"/>
              </a:solidFill>
              <a:latin typeface="Cascadia Mono" panose="020B0609020000020004" pitchFamily="49" charset="0"/>
            </a:endParaRPr>
          </a:p>
          <a:p>
            <a:pPr marL="114300" indent="0">
              <a:buNone/>
            </a:pPr>
            <a:r>
              <a:rPr lang="en-US" sz="1200" dirty="0">
                <a:solidFill>
                  <a:srgbClr val="000000"/>
                </a:solidFill>
                <a:latin typeface="Cascadia Mono" panose="020B0609020000020004" pitchFamily="49" charset="0"/>
              </a:rPr>
              <a:t>    </a:t>
            </a:r>
            <a:r>
              <a:rPr lang="en-US" sz="1200" dirty="0">
                <a:solidFill>
                  <a:srgbClr val="008000"/>
                </a:solidFill>
                <a:latin typeface="Cascadia Mono" panose="020B0609020000020004" pitchFamily="49" charset="0"/>
              </a:rPr>
              <a:t>// Add a single entry to the collection</a:t>
            </a:r>
            <a:endParaRPr lang="en-US" sz="1200" dirty="0">
              <a:solidFill>
                <a:srgbClr val="000000"/>
              </a:solidFill>
              <a:latin typeface="Cascadia Mono" panose="020B0609020000020004" pitchFamily="49" charset="0"/>
            </a:endParaRPr>
          </a:p>
          <a:p>
            <a:pPr marL="114300" indent="0">
              <a:buNone/>
            </a:pP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add_entries</a:t>
            </a:r>
            <a:r>
              <a:rPr lang="en-US" sz="1200" dirty="0">
                <a:solidFill>
                  <a:srgbClr val="000000"/>
                </a:solidFill>
                <a:latin typeface="Cascadia Mono" panose="020B0609020000020004" pitchFamily="49" charset="0"/>
              </a:rPr>
              <a:t>(</a:t>
            </a:r>
            <a:r>
              <a:rPr lang="en-US" sz="1200" dirty="0" err="1">
                <a:solidFill>
                  <a:srgbClr val="000000"/>
                </a:solidFill>
                <a:latin typeface="Cascadia Mono" panose="020B0609020000020004" pitchFamily="49" charset="0"/>
              </a:rPr>
              <a:t>numEntries</a:t>
            </a:r>
            <a:r>
              <a:rPr lang="en-US" sz="1200" dirty="0">
                <a:solidFill>
                  <a:srgbClr val="000000"/>
                </a:solidFill>
                <a:latin typeface="Cascadia Mono" panose="020B0609020000020004" pitchFamily="49" charset="0"/>
              </a:rPr>
              <a:t>);</a:t>
            </a:r>
          </a:p>
          <a:p>
            <a:pPr marL="114300" indent="0">
              <a:buNone/>
            </a:pPr>
            <a:endParaRPr lang="en-US" sz="1200" dirty="0">
              <a:solidFill>
                <a:srgbClr val="000000"/>
              </a:solidFill>
              <a:latin typeface="Cascadia Mono" panose="020B0609020000020004" pitchFamily="49" charset="0"/>
            </a:endParaRPr>
          </a:p>
          <a:p>
            <a:pPr marL="114300" indent="0">
              <a:buNone/>
            </a:pPr>
            <a:r>
              <a:rPr lang="en-US" sz="1200" dirty="0">
                <a:solidFill>
                  <a:srgbClr val="000000"/>
                </a:solidFill>
                <a:latin typeface="Cascadia Mono" panose="020B0609020000020004" pitchFamily="49" charset="0"/>
              </a:rPr>
              <a:t>    </a:t>
            </a:r>
            <a:r>
              <a:rPr lang="en-US" sz="1200" dirty="0">
                <a:solidFill>
                  <a:srgbClr val="008000"/>
                </a:solidFill>
                <a:latin typeface="Cascadia Mono" panose="020B0609020000020004" pitchFamily="49" charset="0"/>
              </a:rPr>
              <a:t>// Check if the collection is no longer empty</a:t>
            </a:r>
            <a:endParaRPr lang="en-US" sz="1200" dirty="0">
              <a:solidFill>
                <a:srgbClr val="000000"/>
              </a:solidFill>
              <a:latin typeface="Cascadia Mono" panose="020B0609020000020004" pitchFamily="49" charset="0"/>
            </a:endParaRPr>
          </a:p>
          <a:p>
            <a:pPr marL="114300" indent="0">
              <a:buNone/>
            </a:pPr>
            <a:r>
              <a:rPr lang="en-US" sz="1200" dirty="0">
                <a:solidFill>
                  <a:srgbClr val="000000"/>
                </a:solidFill>
                <a:latin typeface="Cascadia Mono" panose="020B0609020000020004" pitchFamily="49" charset="0"/>
              </a:rPr>
              <a:t>    ASSERT_FALSE(collection-&gt;empty()) &lt;&lt; </a:t>
            </a:r>
            <a:r>
              <a:rPr lang="en-US" sz="1200" dirty="0">
                <a:solidFill>
                  <a:srgbClr val="A31515"/>
                </a:solidFill>
                <a:latin typeface="Cascadia Mono" panose="020B0609020000020004" pitchFamily="49" charset="0"/>
              </a:rPr>
              <a:t>"Collection should not be empty after adding one entry"</a:t>
            </a:r>
            <a:r>
              <a:rPr lang="en-US" sz="1200" dirty="0">
                <a:solidFill>
                  <a:srgbClr val="000000"/>
                </a:solidFill>
                <a:latin typeface="Cascadia Mono" panose="020B0609020000020004" pitchFamily="49" charset="0"/>
              </a:rPr>
              <a:t>;</a:t>
            </a:r>
          </a:p>
          <a:p>
            <a:pPr marL="114300" indent="0">
              <a:buNone/>
            </a:pPr>
            <a:r>
              <a:rPr lang="en-US" sz="1200" dirty="0">
                <a:solidFill>
                  <a:srgbClr val="000000"/>
                </a:solidFill>
                <a:latin typeface="Cascadia Mono" panose="020B0609020000020004" pitchFamily="49" charset="0"/>
              </a:rPr>
              <a:t>    ASSERT_EQ(collection-&gt;size(), </a:t>
            </a:r>
            <a:r>
              <a:rPr lang="en-US" sz="1200" dirty="0" err="1">
                <a:solidFill>
                  <a:srgbClr val="000000"/>
                </a:solidFill>
                <a:latin typeface="Cascadia Mono" panose="020B0609020000020004" pitchFamily="49" charset="0"/>
              </a:rPr>
              <a:t>numEntries</a:t>
            </a:r>
            <a:r>
              <a:rPr lang="en-US" sz="1200" dirty="0">
                <a:solidFill>
                  <a:srgbClr val="000000"/>
                </a:solidFill>
                <a:latin typeface="Cascadia Mono" panose="020B0609020000020004" pitchFamily="49" charset="0"/>
              </a:rPr>
              <a:t>) &lt;&lt; </a:t>
            </a:r>
            <a:r>
              <a:rPr lang="en-US" sz="1200" dirty="0">
                <a:solidFill>
                  <a:srgbClr val="A31515"/>
                </a:solidFill>
                <a:latin typeface="Cascadia Mono" panose="020B0609020000020004" pitchFamily="49" charset="0"/>
              </a:rPr>
              <a:t>"Collection size should be "</a:t>
            </a:r>
            <a:r>
              <a:rPr lang="en-US" sz="1200" dirty="0">
                <a:solidFill>
                  <a:srgbClr val="000000"/>
                </a:solidFill>
                <a:latin typeface="Cascadia Mono" panose="020B0609020000020004" pitchFamily="49" charset="0"/>
              </a:rPr>
              <a:t> &lt;&lt; </a:t>
            </a:r>
            <a:r>
              <a:rPr lang="en-US" sz="1200" dirty="0" err="1">
                <a:solidFill>
                  <a:srgbClr val="000000"/>
                </a:solidFill>
                <a:latin typeface="Cascadia Mono" panose="020B0609020000020004" pitchFamily="49" charset="0"/>
              </a:rPr>
              <a:t>numEntries</a:t>
            </a:r>
            <a:r>
              <a:rPr lang="en-US" sz="1200" dirty="0">
                <a:solidFill>
                  <a:srgbClr val="000000"/>
                </a:solidFill>
                <a:latin typeface="Cascadia Mono" panose="020B0609020000020004" pitchFamily="49" charset="0"/>
              </a:rPr>
              <a:t> &lt;&lt; </a:t>
            </a:r>
            <a:r>
              <a:rPr lang="en-US" sz="1200" dirty="0">
                <a:solidFill>
                  <a:srgbClr val="A31515"/>
                </a:solidFill>
                <a:latin typeface="Cascadia Mono" panose="020B0609020000020004" pitchFamily="49" charset="0"/>
              </a:rPr>
              <a:t>" after adding one entry"</a:t>
            </a:r>
            <a:r>
              <a:rPr lang="en-US" sz="1200" dirty="0">
                <a:solidFill>
                  <a:srgbClr val="000000"/>
                </a:solidFill>
                <a:latin typeface="Cascadia Mono" panose="020B0609020000020004" pitchFamily="49" charset="0"/>
              </a:rPr>
              <a:t>;</a:t>
            </a:r>
          </a:p>
          <a:p>
            <a:pPr marL="114300" indent="0">
              <a:buNone/>
            </a:pPr>
            <a:r>
              <a:rPr lang="en-US" sz="1200" dirty="0">
                <a:solidFill>
                  <a:srgbClr val="000000"/>
                </a:solidFill>
                <a:latin typeface="Cascadia Mono" panose="020B0609020000020004" pitchFamily="49" charset="0"/>
              </a:rPr>
              <a:t>}</a:t>
            </a:r>
            <a:endParaRPr lang="en-US" sz="12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D5465CB2-E980-AE62-F8DC-5FF510FB41E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646503372"/>
      </p:ext>
    </p:extLst>
  </p:cSld>
  <p:clrMapOvr>
    <a:masterClrMapping/>
  </p:clrMapOvr>
  <mc:AlternateContent xmlns:mc="http://schemas.openxmlformats.org/markup-compatibility/2006">
    <mc:Choice xmlns:p14="http://schemas.microsoft.com/office/powerpoint/2010/main" Requires="p14">
      <p:transition spd="slow" p14:dur="2000" advTm="12527"/>
    </mc:Choice>
    <mc:Fallback>
      <p:transition spd="slow" advTm="12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764373"/>
            <a:ext cx="108204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Is Max Size Greater Than or Equal to Size?</a:t>
            </a: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b="1" dirty="0">
                <a:solidFill>
                  <a:schemeClr val="accent6">
                    <a:lumMod val="60000"/>
                    <a:lumOff val="40000"/>
                  </a:schemeClr>
                </a:solidFill>
              </a:rPr>
              <a:t>Test</a:t>
            </a:r>
            <a:r>
              <a:rPr lang="en-US" dirty="0"/>
              <a:t>: Ensuring that the maximum size is always greater than or equal to the current size.</a:t>
            </a:r>
            <a:br>
              <a:rPr lang="en-US" dirty="0"/>
            </a:br>
            <a:endParaRPr lang="en-US" dirty="0"/>
          </a:p>
          <a:p>
            <a:pPr marL="342900"/>
            <a:r>
              <a:rPr lang="en-US" b="1" dirty="0">
                <a:solidFill>
                  <a:schemeClr val="accent6">
                    <a:lumMod val="60000"/>
                    <a:lumOff val="40000"/>
                  </a:schemeClr>
                </a:solidFill>
              </a:rPr>
              <a:t>Positive Test</a:t>
            </a:r>
            <a:r>
              <a:rPr lang="en-US" dirty="0"/>
              <a:t>: Max size is correctly greater than or equal to the collection size after adding entries.</a:t>
            </a:r>
            <a:br>
              <a:rPr lang="en-US" dirty="0"/>
            </a:br>
            <a:endParaRPr lang="en-US" dirty="0"/>
          </a:p>
          <a:p>
            <a:pPr marL="342900"/>
            <a:r>
              <a:rPr lang="en-US" b="1" dirty="0">
                <a:solidFill>
                  <a:schemeClr val="accent6">
                    <a:lumMod val="60000"/>
                    <a:lumOff val="40000"/>
                  </a:schemeClr>
                </a:solidFill>
              </a:rPr>
              <a:t>Taking it Further</a:t>
            </a:r>
            <a:r>
              <a:rPr lang="en-US" dirty="0"/>
              <a:t>: Stress test by pushing the collection close to its maximum capacity and observe memory allocation patterns.</a:t>
            </a:r>
          </a:p>
          <a:p>
            <a:pPr marL="342900"/>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09BD089-D233-5303-C04E-AB8ABC5DA21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898622265"/>
      </p:ext>
    </p:extLst>
  </p:cSld>
  <p:clrMapOvr>
    <a:masterClrMapping/>
  </p:clrMapOvr>
  <mc:AlternateContent xmlns:mc="http://schemas.openxmlformats.org/markup-compatibility/2006">
    <mc:Choice xmlns:p14="http://schemas.microsoft.com/office/powerpoint/2010/main" Requires="p14">
      <p:transition spd="slow" p14:dur="2000" advTm="63591"/>
    </mc:Choice>
    <mc:Fallback>
      <p:transition spd="slow" advTm="63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g9504e29505_0_0"/>
          <p:cNvSpPr txBox="1">
            <a:spLocks noGrp="1"/>
          </p:cNvSpPr>
          <p:nvPr>
            <p:ph type="body" idx="1"/>
          </p:nvPr>
        </p:nvSpPr>
        <p:spPr>
          <a:xfrm>
            <a:off x="685800" y="0"/>
            <a:ext cx="10820400" cy="6858000"/>
          </a:xfrm>
          <a:prstGeom prst="rect">
            <a:avLst/>
          </a:prstGeom>
          <a:solidFill>
            <a:schemeClr val="bg2">
              <a:lumMod val="40000"/>
              <a:lumOff val="60000"/>
            </a:schemeClr>
          </a:solidFill>
          <a:ln>
            <a:noFill/>
          </a:ln>
        </p:spPr>
        <p:txBody>
          <a:bodyPr spcFirstLastPara="1" wrap="square" lIns="91425" tIns="45700" rIns="91425" bIns="45700" anchor="t" anchorCtr="0">
            <a:noAutofit/>
          </a:bodyPr>
          <a:lstStyle/>
          <a:p>
            <a:pPr marL="114300" indent="0">
              <a:buNone/>
            </a:pPr>
            <a:r>
              <a:rPr lang="en-US" sz="1000" dirty="0">
                <a:solidFill>
                  <a:srgbClr val="008000"/>
                </a:solidFill>
                <a:latin typeface="Cascadia Mono" panose="020B0609020000020004" pitchFamily="49" charset="0"/>
              </a:rPr>
              <a:t>// Test to verify that max size is greater than or equal to size for 0, 1, 5, 10 entries</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TEST_F(</a:t>
            </a:r>
            <a:r>
              <a:rPr lang="en-US" sz="1000" dirty="0" err="1">
                <a:solidFill>
                  <a:srgbClr val="2B91AF"/>
                </a:solidFill>
                <a:latin typeface="Cascadia Mono" panose="020B0609020000020004" pitchFamily="49" charset="0"/>
              </a:rPr>
              <a:t>CollectionTest</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MaxSizeIsGreaterThanOrEqualToSize</a:t>
            </a: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Define the initial size and number of entries to add for each iteration</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const</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int</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initialSize</a:t>
            </a:r>
            <a:r>
              <a:rPr lang="en-US" sz="1000" dirty="0">
                <a:solidFill>
                  <a:srgbClr val="000000"/>
                </a:solidFill>
                <a:latin typeface="Cascadia Mono" panose="020B0609020000020004" pitchFamily="49" charset="0"/>
              </a:rPr>
              <a:t> = 0;</a:t>
            </a:r>
          </a:p>
          <a:p>
            <a:pPr marL="114300" indent="0">
              <a:buNone/>
            </a:pPr>
            <a:r>
              <a:rPr lang="sv-SE" sz="1000" dirty="0">
                <a:solidFill>
                  <a:srgbClr val="000000"/>
                </a:solidFill>
                <a:latin typeface="Cascadia Mono" panose="020B0609020000020004" pitchFamily="49" charset="0"/>
              </a:rPr>
              <a:t>    std::vector&lt;</a:t>
            </a:r>
            <a:r>
              <a:rPr lang="sv-SE" sz="1000" dirty="0">
                <a:solidFill>
                  <a:srgbClr val="0000FF"/>
                </a:solidFill>
                <a:latin typeface="Cascadia Mono" panose="020B0609020000020004" pitchFamily="49" charset="0"/>
              </a:rPr>
              <a:t>int</a:t>
            </a:r>
            <a:r>
              <a:rPr lang="sv-SE" sz="1000" dirty="0">
                <a:solidFill>
                  <a:srgbClr val="000000"/>
                </a:solidFill>
                <a:latin typeface="Cascadia Mono" panose="020B0609020000020004" pitchFamily="49" charset="0"/>
              </a:rPr>
              <a:t>&gt; numEntriesArr = { 1, 5, 10 };</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Expect the collection to be empty before adding entries</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EXPECT_TRUE(collection-&gt;empty()) &lt;&lt; </a:t>
            </a:r>
            <a:r>
              <a:rPr lang="en-US" sz="1000" dirty="0">
                <a:solidFill>
                  <a:srgbClr val="A31515"/>
                </a:solidFill>
                <a:latin typeface="Cascadia Mono" panose="020B0609020000020004" pitchFamily="49" charset="0"/>
              </a:rPr>
              <a:t>"Collection should be empty before adding entries"</a:t>
            </a: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    EXPECT_EQ(collection-&gt;size(), </a:t>
            </a:r>
            <a:r>
              <a:rPr lang="en-US" sz="1000" dirty="0" err="1">
                <a:solidFill>
                  <a:srgbClr val="000000"/>
                </a:solidFill>
                <a:latin typeface="Cascadia Mono" panose="020B0609020000020004" pitchFamily="49" charset="0"/>
              </a:rPr>
              <a:t>initialSize</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"Collection size should be "</a:t>
            </a:r>
            <a:r>
              <a:rPr lang="en-US" sz="1000" dirty="0">
                <a:solidFill>
                  <a:srgbClr val="000000"/>
                </a:solidFill>
                <a:latin typeface="Cascadia Mono" panose="020B0609020000020004" pitchFamily="49" charset="0"/>
              </a:rPr>
              <a:t> &lt;&lt; </a:t>
            </a:r>
            <a:r>
              <a:rPr lang="en-US" sz="1000" dirty="0" err="1">
                <a:solidFill>
                  <a:srgbClr val="000000"/>
                </a:solidFill>
                <a:latin typeface="Cascadia Mono" panose="020B0609020000020004" pitchFamily="49" charset="0"/>
              </a:rPr>
              <a:t>initialSize</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 before adding entries"</a:t>
            </a:r>
            <a:r>
              <a:rPr lang="en-US" sz="1000" dirty="0">
                <a:solidFill>
                  <a:srgbClr val="000000"/>
                </a:solidFill>
                <a:latin typeface="Cascadia Mono" panose="020B0609020000020004" pitchFamily="49" charset="0"/>
              </a:rPr>
              <a:t>;</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Check that </a:t>
            </a:r>
            <a:r>
              <a:rPr lang="en-US" sz="1000" dirty="0" err="1">
                <a:solidFill>
                  <a:srgbClr val="008000"/>
                </a:solidFill>
                <a:latin typeface="Cascadia Mono" panose="020B0609020000020004" pitchFamily="49" charset="0"/>
              </a:rPr>
              <a:t>max_size</a:t>
            </a:r>
            <a:r>
              <a:rPr lang="en-US" sz="1000" dirty="0">
                <a:solidFill>
                  <a:srgbClr val="008000"/>
                </a:solidFill>
                <a:latin typeface="Cascadia Mono" panose="020B0609020000020004" pitchFamily="49" charset="0"/>
              </a:rPr>
              <a:t> is at least as large as </a:t>
            </a:r>
            <a:r>
              <a:rPr lang="en-US" sz="1000" dirty="0" err="1">
                <a:solidFill>
                  <a:srgbClr val="008000"/>
                </a:solidFill>
                <a:latin typeface="Cascadia Mono" panose="020B0609020000020004" pitchFamily="49" charset="0"/>
              </a:rPr>
              <a:t>initialSize</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ASSERT_GE(collection-&gt;</a:t>
            </a:r>
            <a:r>
              <a:rPr lang="en-US" sz="1000" dirty="0" err="1">
                <a:solidFill>
                  <a:srgbClr val="000000"/>
                </a:solidFill>
                <a:latin typeface="Cascadia Mono" panose="020B0609020000020004" pitchFamily="49" charset="0"/>
              </a:rPr>
              <a:t>max_size</a:t>
            </a:r>
            <a:r>
              <a:rPr lang="en-US" sz="1000" dirty="0">
                <a:solidFill>
                  <a:srgbClr val="000000"/>
                </a:solidFill>
                <a:latin typeface="Cascadia Mono" panose="020B0609020000020004" pitchFamily="49" charset="0"/>
              </a:rPr>
              <a:t>(), collection-&gt;size()) &lt;&lt; </a:t>
            </a:r>
            <a:r>
              <a:rPr lang="en-US" sz="1000" dirty="0">
                <a:solidFill>
                  <a:srgbClr val="A31515"/>
                </a:solidFill>
                <a:latin typeface="Cascadia Mono" panose="020B0609020000020004" pitchFamily="49" charset="0"/>
              </a:rPr>
              <a:t>"</a:t>
            </a:r>
            <a:r>
              <a:rPr lang="en-US" sz="1000" dirty="0" err="1">
                <a:solidFill>
                  <a:srgbClr val="A31515"/>
                </a:solidFill>
                <a:latin typeface="Cascadia Mono" panose="020B0609020000020004" pitchFamily="49" charset="0"/>
              </a:rPr>
              <a:t>max_size</a:t>
            </a:r>
            <a:r>
              <a:rPr lang="en-US" sz="1000" dirty="0">
                <a:solidFill>
                  <a:srgbClr val="A31515"/>
                </a:solidFill>
                <a:latin typeface="Cascadia Mono" panose="020B0609020000020004" pitchFamily="49" charset="0"/>
              </a:rPr>
              <a:t> should be at least as large as size "</a:t>
            </a:r>
            <a:r>
              <a:rPr lang="en-US" sz="1000" dirty="0">
                <a:solidFill>
                  <a:srgbClr val="000000"/>
                </a:solidFill>
                <a:latin typeface="Cascadia Mono" panose="020B0609020000020004" pitchFamily="49" charset="0"/>
              </a:rPr>
              <a:t> &lt;&lt; </a:t>
            </a:r>
            <a:r>
              <a:rPr lang="en-US" sz="1000" dirty="0" err="1">
                <a:solidFill>
                  <a:srgbClr val="000000"/>
                </a:solidFill>
                <a:latin typeface="Cascadia Mono" panose="020B0609020000020004" pitchFamily="49" charset="0"/>
              </a:rPr>
              <a:t>initialSize</a:t>
            </a:r>
            <a:r>
              <a:rPr lang="en-US" sz="1000" dirty="0">
                <a:solidFill>
                  <a:srgbClr val="000000"/>
                </a:solidFill>
                <a:latin typeface="Cascadia Mono" panose="020B0609020000020004" pitchFamily="49" charset="0"/>
              </a:rPr>
              <a:t>;</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for</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int</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numEntries</a:t>
            </a:r>
            <a:r>
              <a:rPr lang="en-US" sz="1000" dirty="0">
                <a:solidFill>
                  <a:srgbClr val="000000"/>
                </a:solidFill>
                <a:latin typeface="Cascadia Mono" panose="020B0609020000020004" pitchFamily="49" charset="0"/>
              </a:rPr>
              <a:t> : </a:t>
            </a:r>
            <a:r>
              <a:rPr lang="en-US" sz="1000" dirty="0" err="1">
                <a:solidFill>
                  <a:srgbClr val="000000"/>
                </a:solidFill>
                <a:latin typeface="Cascadia Mono" panose="020B0609020000020004" pitchFamily="49" charset="0"/>
              </a:rPr>
              <a:t>numEntriesArr</a:t>
            </a: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    {</a:t>
            </a: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Clear the collection</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collection-&gt;clear();</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Add </a:t>
            </a:r>
            <a:r>
              <a:rPr lang="en-US" sz="1000" dirty="0" err="1">
                <a:solidFill>
                  <a:srgbClr val="008000"/>
                </a:solidFill>
                <a:latin typeface="Cascadia Mono" panose="020B0609020000020004" pitchFamily="49" charset="0"/>
              </a:rPr>
              <a:t>numEntries</a:t>
            </a:r>
            <a:r>
              <a:rPr lang="en-US" sz="1000" dirty="0">
                <a:solidFill>
                  <a:srgbClr val="008000"/>
                </a:solidFill>
                <a:latin typeface="Cascadia Mono" panose="020B0609020000020004" pitchFamily="49" charset="0"/>
              </a:rPr>
              <a:t> entries to the collection</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add_entries</a:t>
            </a:r>
            <a:r>
              <a:rPr lang="en-US" sz="1000" dirty="0">
                <a:solidFill>
                  <a:srgbClr val="000000"/>
                </a:solidFill>
                <a:latin typeface="Cascadia Mono" panose="020B0609020000020004" pitchFamily="49" charset="0"/>
              </a:rPr>
              <a:t>(</a:t>
            </a:r>
            <a:r>
              <a:rPr lang="en-US" sz="1000" dirty="0" err="1">
                <a:solidFill>
                  <a:srgbClr val="000000"/>
                </a:solidFill>
                <a:latin typeface="Cascadia Mono" panose="020B0609020000020004" pitchFamily="49" charset="0"/>
              </a:rPr>
              <a:t>numEntries</a:t>
            </a:r>
            <a:r>
              <a:rPr lang="en-US" sz="1000" dirty="0">
                <a:solidFill>
                  <a:srgbClr val="000000"/>
                </a:solidFill>
                <a:latin typeface="Cascadia Mono" panose="020B0609020000020004" pitchFamily="49" charset="0"/>
              </a:rPr>
              <a:t>);</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Check that </a:t>
            </a:r>
            <a:r>
              <a:rPr lang="en-US" sz="1000" dirty="0" err="1">
                <a:solidFill>
                  <a:srgbClr val="008000"/>
                </a:solidFill>
                <a:latin typeface="Cascadia Mono" panose="020B0609020000020004" pitchFamily="49" charset="0"/>
              </a:rPr>
              <a:t>max_size</a:t>
            </a:r>
            <a:r>
              <a:rPr lang="en-US" sz="1000" dirty="0">
                <a:solidFill>
                  <a:srgbClr val="008000"/>
                </a:solidFill>
                <a:latin typeface="Cascadia Mono" panose="020B0609020000020004" pitchFamily="49" charset="0"/>
              </a:rPr>
              <a:t> is at least as large as size</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ASSERT_GE(collection-&gt;</a:t>
            </a:r>
            <a:r>
              <a:rPr lang="en-US" sz="1000" dirty="0" err="1">
                <a:solidFill>
                  <a:srgbClr val="000000"/>
                </a:solidFill>
                <a:latin typeface="Cascadia Mono" panose="020B0609020000020004" pitchFamily="49" charset="0"/>
              </a:rPr>
              <a:t>max_size</a:t>
            </a:r>
            <a:r>
              <a:rPr lang="en-US" sz="1000" dirty="0">
                <a:solidFill>
                  <a:srgbClr val="000000"/>
                </a:solidFill>
                <a:latin typeface="Cascadia Mono" panose="020B0609020000020004" pitchFamily="49" charset="0"/>
              </a:rPr>
              <a:t>(), collection-&gt;size()) &lt;&lt; </a:t>
            </a:r>
            <a:r>
              <a:rPr lang="en-US" sz="1000" dirty="0">
                <a:solidFill>
                  <a:srgbClr val="A31515"/>
                </a:solidFill>
                <a:latin typeface="Cascadia Mono" panose="020B0609020000020004" pitchFamily="49" charset="0"/>
              </a:rPr>
              <a:t>"</a:t>
            </a:r>
            <a:r>
              <a:rPr lang="en-US" sz="1000" dirty="0" err="1">
                <a:solidFill>
                  <a:srgbClr val="A31515"/>
                </a:solidFill>
                <a:latin typeface="Cascadia Mono" panose="020B0609020000020004" pitchFamily="49" charset="0"/>
              </a:rPr>
              <a:t>max_size</a:t>
            </a:r>
            <a:r>
              <a:rPr lang="en-US" sz="1000" dirty="0">
                <a:solidFill>
                  <a:srgbClr val="A31515"/>
                </a:solidFill>
                <a:latin typeface="Cascadia Mono" panose="020B0609020000020004" pitchFamily="49" charset="0"/>
              </a:rPr>
              <a:t> should be at least as large as size "</a:t>
            </a:r>
            <a:r>
              <a:rPr lang="en-US" sz="1000" dirty="0">
                <a:solidFill>
                  <a:srgbClr val="000000"/>
                </a:solidFill>
                <a:latin typeface="Cascadia Mono" panose="020B0609020000020004" pitchFamily="49" charset="0"/>
              </a:rPr>
              <a:t> &lt;&lt; </a:t>
            </a:r>
            <a:r>
              <a:rPr lang="en-US" sz="1000" dirty="0" err="1">
                <a:solidFill>
                  <a:srgbClr val="000000"/>
                </a:solidFill>
                <a:latin typeface="Cascadia Mono" panose="020B0609020000020004" pitchFamily="49" charset="0"/>
              </a:rPr>
              <a:t>numEntries</a:t>
            </a: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    }</a:t>
            </a:r>
          </a:p>
          <a:p>
            <a:pPr marL="114300" indent="0">
              <a:buNone/>
            </a:pPr>
            <a:r>
              <a:rPr lang="en-US" sz="1000" dirty="0">
                <a:solidFill>
                  <a:srgbClr val="000000"/>
                </a:solidFill>
                <a:latin typeface="Cascadia Mono" panose="020B0609020000020004" pitchFamily="49" charset="0"/>
              </a:rPr>
              <a:t>}</a:t>
            </a:r>
            <a:endParaRPr lang="en-US" sz="10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E7654F30-C0FB-4FF2-853A-9FCCB433C13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28659029"/>
      </p:ext>
    </p:extLst>
  </p:cSld>
  <p:clrMapOvr>
    <a:masterClrMapping/>
  </p:clrMapOvr>
  <mc:AlternateContent xmlns:mc="http://schemas.openxmlformats.org/markup-compatibility/2006">
    <mc:Choice xmlns:p14="http://schemas.microsoft.com/office/powerpoint/2010/main" Requires="p14">
      <p:transition spd="slow" p14:dur="2000" advTm="12094"/>
    </mc:Choice>
    <mc:Fallback>
      <p:transition spd="slow" advTm="12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33815" y="764373"/>
            <a:ext cx="11372385"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Does at() Throw Out-of-Range Exception?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b="1" dirty="0">
                <a:solidFill>
                  <a:schemeClr val="accent6">
                    <a:lumMod val="60000"/>
                    <a:lumOff val="40000"/>
                  </a:schemeClr>
                </a:solidFill>
              </a:rPr>
              <a:t>Test</a:t>
            </a:r>
            <a:r>
              <a:rPr lang="en-US" dirty="0"/>
              <a:t>: Ensuring std::</a:t>
            </a:r>
            <a:r>
              <a:rPr lang="en-US" dirty="0" err="1"/>
              <a:t>out_of_range</a:t>
            </a:r>
            <a:r>
              <a:rPr lang="en-US" dirty="0"/>
              <a:t> is thrown when accessing an out-of-bounds index using at(). </a:t>
            </a:r>
            <a:br>
              <a:rPr lang="en-US" dirty="0"/>
            </a:br>
            <a:endParaRPr lang="en-US" dirty="0"/>
          </a:p>
          <a:p>
            <a:pPr marL="342900"/>
            <a:r>
              <a:rPr lang="en-US" b="1" dirty="0">
                <a:solidFill>
                  <a:schemeClr val="accent6">
                    <a:lumMod val="60000"/>
                    <a:lumOff val="40000"/>
                  </a:schemeClr>
                </a:solidFill>
              </a:rPr>
              <a:t>Negative Test</a:t>
            </a:r>
            <a:r>
              <a:rPr lang="en-US" dirty="0"/>
              <a:t>: Expects the test to throw an error rather than allow out of range access.</a:t>
            </a:r>
            <a:br>
              <a:rPr lang="en-US" dirty="0"/>
            </a:br>
            <a:endParaRPr lang="en-US" dirty="0"/>
          </a:p>
          <a:p>
            <a:pPr marL="342900"/>
            <a:r>
              <a:rPr lang="en-US" b="1" dirty="0">
                <a:solidFill>
                  <a:schemeClr val="accent6">
                    <a:lumMod val="60000"/>
                    <a:lumOff val="40000"/>
                  </a:schemeClr>
                </a:solidFill>
              </a:rPr>
              <a:t>Taking it Further</a:t>
            </a:r>
            <a:r>
              <a:rPr lang="en-US" dirty="0"/>
              <a:t>: Apply this test to user-defined types or extend to various boundary conditions to confirm robustness.</a:t>
            </a:r>
          </a:p>
          <a:p>
            <a:pPr marL="342900"/>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4CDBD093-3107-9D96-277F-F3136868472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13004993"/>
      </p:ext>
    </p:extLst>
  </p:cSld>
  <p:clrMapOvr>
    <a:masterClrMapping/>
  </p:clrMapOvr>
  <mc:AlternateContent xmlns:mc="http://schemas.openxmlformats.org/markup-compatibility/2006">
    <mc:Choice xmlns:p14="http://schemas.microsoft.com/office/powerpoint/2010/main" Requires="p14">
      <p:transition spd="slow" p14:dur="2000" advTm="60212"/>
    </mc:Choice>
    <mc:Fallback>
      <p:transition spd="slow" advTm="60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g9504e29505_0_0"/>
          <p:cNvSpPr txBox="1">
            <a:spLocks noGrp="1"/>
          </p:cNvSpPr>
          <p:nvPr>
            <p:ph type="body" idx="1"/>
          </p:nvPr>
        </p:nvSpPr>
        <p:spPr>
          <a:xfrm>
            <a:off x="685800" y="268249"/>
            <a:ext cx="10820400" cy="5950511"/>
          </a:xfrm>
          <a:prstGeom prst="rect">
            <a:avLst/>
          </a:prstGeom>
          <a:solidFill>
            <a:schemeClr val="bg2">
              <a:lumMod val="40000"/>
              <a:lumOff val="60000"/>
            </a:schemeClr>
          </a:solidFill>
          <a:ln>
            <a:noFill/>
          </a:ln>
        </p:spPr>
        <p:txBody>
          <a:bodyPr spcFirstLastPara="1" wrap="square" lIns="91425" tIns="45700" rIns="91425" bIns="45700" anchor="t" anchorCtr="0">
            <a:noAutofit/>
          </a:bodyPr>
          <a:lstStyle/>
          <a:p>
            <a:pPr marL="114300" indent="0">
              <a:buNone/>
            </a:pPr>
            <a:r>
              <a:rPr lang="en-US" sz="1000" dirty="0">
                <a:solidFill>
                  <a:srgbClr val="008000"/>
                </a:solidFill>
                <a:latin typeface="Cascadia Mono" panose="020B0609020000020004" pitchFamily="49" charset="0"/>
              </a:rPr>
              <a:t>// Test to verify the std::</a:t>
            </a:r>
            <a:r>
              <a:rPr lang="en-US" sz="1000" dirty="0" err="1">
                <a:solidFill>
                  <a:srgbClr val="008000"/>
                </a:solidFill>
                <a:latin typeface="Cascadia Mono" panose="020B0609020000020004" pitchFamily="49" charset="0"/>
              </a:rPr>
              <a:t>out_of_range</a:t>
            </a:r>
            <a:r>
              <a:rPr lang="en-US" sz="1000" dirty="0">
                <a:solidFill>
                  <a:srgbClr val="008000"/>
                </a:solidFill>
                <a:latin typeface="Cascadia Mono" panose="020B0609020000020004" pitchFamily="49" charset="0"/>
              </a:rPr>
              <a:t> exception is thrown when calling at() with an index out of bounds</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TEST_F(</a:t>
            </a:r>
            <a:r>
              <a:rPr lang="en-US" sz="1000" dirty="0" err="1">
                <a:solidFill>
                  <a:srgbClr val="2B91AF"/>
                </a:solidFill>
                <a:latin typeface="Cascadia Mono" panose="020B0609020000020004" pitchFamily="49" charset="0"/>
              </a:rPr>
              <a:t>CollectionTest</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AtThrowsOutOfRangeException</a:t>
            </a: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Define the number of elements to add</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const</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int</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initialSize</a:t>
            </a:r>
            <a:r>
              <a:rPr lang="en-US" sz="1000" dirty="0">
                <a:solidFill>
                  <a:srgbClr val="000000"/>
                </a:solidFill>
                <a:latin typeface="Cascadia Mono" panose="020B0609020000020004" pitchFamily="49" charset="0"/>
              </a:rPr>
              <a:t> = 0;</a:t>
            </a:r>
          </a:p>
          <a:p>
            <a:pPr marL="114300" indent="0">
              <a:buNone/>
            </a:pP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const</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int</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numEntries</a:t>
            </a:r>
            <a:r>
              <a:rPr lang="en-US" sz="1000" dirty="0">
                <a:solidFill>
                  <a:srgbClr val="000000"/>
                </a:solidFill>
                <a:latin typeface="Cascadia Mono" panose="020B0609020000020004" pitchFamily="49" charset="0"/>
              </a:rPr>
              <a:t> = 5;</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Expect the collection to be empty before adding entries</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EXPECT_TRUE(collection-&gt;empty()) &lt;&lt; </a:t>
            </a:r>
            <a:r>
              <a:rPr lang="en-US" sz="1000" dirty="0">
                <a:solidFill>
                  <a:srgbClr val="A31515"/>
                </a:solidFill>
                <a:latin typeface="Cascadia Mono" panose="020B0609020000020004" pitchFamily="49" charset="0"/>
              </a:rPr>
              <a:t>"Collection should be empty before adding entries"</a:t>
            </a: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    EXPECT_EQ(collection-&gt;size(), </a:t>
            </a:r>
            <a:r>
              <a:rPr lang="en-US" sz="1000" dirty="0" err="1">
                <a:solidFill>
                  <a:srgbClr val="000000"/>
                </a:solidFill>
                <a:latin typeface="Cascadia Mono" panose="020B0609020000020004" pitchFamily="49" charset="0"/>
              </a:rPr>
              <a:t>initialSize</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"Collection size should be "</a:t>
            </a:r>
            <a:r>
              <a:rPr lang="en-US" sz="1000" dirty="0">
                <a:solidFill>
                  <a:srgbClr val="000000"/>
                </a:solidFill>
                <a:latin typeface="Cascadia Mono" panose="020B0609020000020004" pitchFamily="49" charset="0"/>
              </a:rPr>
              <a:t> &lt;&lt; </a:t>
            </a:r>
            <a:r>
              <a:rPr lang="en-US" sz="1000" dirty="0" err="1">
                <a:solidFill>
                  <a:srgbClr val="000000"/>
                </a:solidFill>
                <a:latin typeface="Cascadia Mono" panose="020B0609020000020004" pitchFamily="49" charset="0"/>
              </a:rPr>
              <a:t>initialSize</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 before adding entries"</a:t>
            </a:r>
            <a:r>
              <a:rPr lang="en-US" sz="1000" dirty="0">
                <a:solidFill>
                  <a:srgbClr val="000000"/>
                </a:solidFill>
                <a:latin typeface="Cascadia Mono" panose="020B0609020000020004" pitchFamily="49" charset="0"/>
              </a:rPr>
              <a:t>;</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Add </a:t>
            </a:r>
            <a:r>
              <a:rPr lang="en-US" sz="1000" dirty="0" err="1">
                <a:solidFill>
                  <a:srgbClr val="008000"/>
                </a:solidFill>
                <a:latin typeface="Cascadia Mono" panose="020B0609020000020004" pitchFamily="49" charset="0"/>
              </a:rPr>
              <a:t>numEntries</a:t>
            </a:r>
            <a:r>
              <a:rPr lang="en-US" sz="1000" dirty="0">
                <a:solidFill>
                  <a:srgbClr val="008000"/>
                </a:solidFill>
                <a:latin typeface="Cascadia Mono" panose="020B0609020000020004" pitchFamily="49" charset="0"/>
              </a:rPr>
              <a:t> entries to the collection</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add_entries</a:t>
            </a:r>
            <a:r>
              <a:rPr lang="en-US" sz="1000" dirty="0">
                <a:solidFill>
                  <a:srgbClr val="000000"/>
                </a:solidFill>
                <a:latin typeface="Cascadia Mono" panose="020B0609020000020004" pitchFamily="49" charset="0"/>
              </a:rPr>
              <a:t>(</a:t>
            </a:r>
            <a:r>
              <a:rPr lang="en-US" sz="1000" dirty="0" err="1">
                <a:solidFill>
                  <a:srgbClr val="000000"/>
                </a:solidFill>
                <a:latin typeface="Cascadia Mono" panose="020B0609020000020004" pitchFamily="49" charset="0"/>
              </a:rPr>
              <a:t>numEntries</a:t>
            </a:r>
            <a:r>
              <a:rPr lang="en-US" sz="1000" dirty="0">
                <a:solidFill>
                  <a:srgbClr val="000000"/>
                </a:solidFill>
                <a:latin typeface="Cascadia Mono" panose="020B0609020000020004" pitchFamily="49" charset="0"/>
              </a:rPr>
              <a:t>);</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Verify the collection has the correct number of elements</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EXPECT_EQ(collection-&gt;size(), </a:t>
            </a:r>
            <a:r>
              <a:rPr lang="en-US" sz="1000" dirty="0" err="1">
                <a:solidFill>
                  <a:srgbClr val="000000"/>
                </a:solidFill>
                <a:latin typeface="Cascadia Mono" panose="020B0609020000020004" pitchFamily="49" charset="0"/>
              </a:rPr>
              <a:t>numEntries</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"Collection size should be "</a:t>
            </a:r>
            <a:r>
              <a:rPr lang="en-US" sz="1000" dirty="0">
                <a:solidFill>
                  <a:srgbClr val="000000"/>
                </a:solidFill>
                <a:latin typeface="Cascadia Mono" panose="020B0609020000020004" pitchFamily="49" charset="0"/>
              </a:rPr>
              <a:t> &lt;&lt; </a:t>
            </a:r>
            <a:r>
              <a:rPr lang="en-US" sz="1000" dirty="0" err="1">
                <a:solidFill>
                  <a:srgbClr val="000000"/>
                </a:solidFill>
                <a:latin typeface="Cascadia Mono" panose="020B0609020000020004" pitchFamily="49" charset="0"/>
              </a:rPr>
              <a:t>numEntries</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 before accessing out of bounds with at()"</a:t>
            </a:r>
            <a:r>
              <a:rPr lang="en-US" sz="1000" dirty="0">
                <a:solidFill>
                  <a:srgbClr val="000000"/>
                </a:solidFill>
                <a:latin typeface="Cascadia Mono" panose="020B0609020000020004" pitchFamily="49" charset="0"/>
              </a:rPr>
              <a:t>;</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Attempt to access an out-of-bounds index</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ASSERT_THROW({</a:t>
            </a:r>
          </a:p>
          <a:p>
            <a:pPr marL="114300" indent="0">
              <a:buNone/>
            </a:pP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auto</a:t>
            </a:r>
            <a:r>
              <a:rPr lang="en-US" sz="1000" dirty="0">
                <a:solidFill>
                  <a:srgbClr val="000000"/>
                </a:solidFill>
                <a:latin typeface="Cascadia Mono" panose="020B0609020000020004" pitchFamily="49" charset="0"/>
              </a:rPr>
              <a:t> _ = collection-&gt;at(collection-&gt;size());</a:t>
            </a:r>
          </a:p>
          <a:p>
            <a:pPr marL="114300" indent="0">
              <a:buNone/>
            </a:pPr>
            <a:r>
              <a:rPr lang="en-US" sz="1000" dirty="0">
                <a:solidFill>
                  <a:srgbClr val="000000"/>
                </a:solidFill>
                <a:latin typeface="Cascadia Mono" panose="020B0609020000020004" pitchFamily="49" charset="0"/>
              </a:rPr>
              <a:t>        }, std::</a:t>
            </a:r>
            <a:r>
              <a:rPr lang="en-US" sz="1000" dirty="0" err="1">
                <a:solidFill>
                  <a:srgbClr val="000000"/>
                </a:solidFill>
                <a:latin typeface="Cascadia Mono" panose="020B0609020000020004" pitchFamily="49" charset="0"/>
              </a:rPr>
              <a:t>out_of_range</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"Expected std::</a:t>
            </a:r>
            <a:r>
              <a:rPr lang="en-US" sz="1000" dirty="0" err="1">
                <a:solidFill>
                  <a:srgbClr val="A31515"/>
                </a:solidFill>
                <a:latin typeface="Cascadia Mono" panose="020B0609020000020004" pitchFamily="49" charset="0"/>
              </a:rPr>
              <a:t>out_of_range</a:t>
            </a:r>
            <a:r>
              <a:rPr lang="en-US" sz="1000" dirty="0">
                <a:solidFill>
                  <a:srgbClr val="A31515"/>
                </a:solidFill>
                <a:latin typeface="Cascadia Mono" panose="020B0609020000020004" pitchFamily="49" charset="0"/>
              </a:rPr>
              <a:t> exception not thrown"</a:t>
            </a: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a:t>
            </a:r>
            <a:endParaRPr lang="en-US" sz="10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83E6D1DD-D15E-331A-7EDC-37EBDDB9F87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730560624"/>
      </p:ext>
    </p:extLst>
  </p:cSld>
  <p:clrMapOvr>
    <a:masterClrMapping/>
  </p:clrMapOvr>
  <mc:AlternateContent xmlns:mc="http://schemas.openxmlformats.org/markup-compatibility/2006">
    <mc:Choice xmlns:p14="http://schemas.microsoft.com/office/powerpoint/2010/main" Requires="p14">
      <p:transition spd="slow" p14:dur="2000" advTm="14648"/>
    </mc:Choice>
    <mc:Fallback>
      <p:transition spd="slow" advTm="14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00722" y="764373"/>
            <a:ext cx="11452301"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Is accessing Out-of-Bounds with [] Undefined?</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b="1" dirty="0">
                <a:solidFill>
                  <a:schemeClr val="accent6">
                    <a:lumMod val="60000"/>
                    <a:lumOff val="40000"/>
                  </a:schemeClr>
                </a:solidFill>
              </a:rPr>
              <a:t>Test</a:t>
            </a:r>
            <a:r>
              <a:rPr lang="en-US" dirty="0"/>
              <a:t>: Verifying that accessing an out-of-bounds index using operator[] results in undefined behavior.</a:t>
            </a:r>
            <a:br>
              <a:rPr lang="en-US" dirty="0"/>
            </a:br>
            <a:endParaRPr lang="en-US" dirty="0"/>
          </a:p>
          <a:p>
            <a:pPr marL="342900"/>
            <a:r>
              <a:rPr lang="en-US" b="1" dirty="0">
                <a:solidFill>
                  <a:schemeClr val="accent6">
                    <a:lumMod val="60000"/>
                    <a:lumOff val="40000"/>
                  </a:schemeClr>
                </a:solidFill>
              </a:rPr>
              <a:t>Negative Test</a:t>
            </a:r>
            <a:r>
              <a:rPr lang="en-US" dirty="0"/>
              <a:t>: The test catches the undefined behavior using death tests.</a:t>
            </a:r>
            <a:br>
              <a:rPr lang="en-US" dirty="0"/>
            </a:br>
            <a:endParaRPr lang="en-US" dirty="0"/>
          </a:p>
          <a:p>
            <a:pPr marL="342900"/>
            <a:r>
              <a:rPr lang="en-US" b="1" dirty="0">
                <a:solidFill>
                  <a:schemeClr val="accent6">
                    <a:lumMod val="60000"/>
                    <a:lumOff val="40000"/>
                  </a:schemeClr>
                </a:solidFill>
              </a:rPr>
              <a:t>Taking it Further</a:t>
            </a:r>
            <a:r>
              <a:rPr lang="en-US" dirty="0"/>
              <a:t>: Combine with static analysis tools to catch these scenarios before runtime.</a:t>
            </a:r>
          </a:p>
          <a:p>
            <a:pPr marL="342900"/>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75C0AEAC-73D2-A1B6-46FA-EADB4ED0C9E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0" t="-245890" r="-245890" b="-24589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93012349"/>
      </p:ext>
    </p:extLst>
  </p:cSld>
  <p:clrMapOvr>
    <a:masterClrMapping/>
  </p:clrMapOvr>
  <mc:AlternateContent xmlns:mc="http://schemas.openxmlformats.org/markup-compatibility/2006">
    <mc:Choice xmlns:p14="http://schemas.microsoft.com/office/powerpoint/2010/main" Requires="p14">
      <p:transition spd="slow" p14:dur="2000" advTm="67742"/>
    </mc:Choice>
    <mc:Fallback>
      <p:transition spd="slow" advTm="67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g9504e29505_0_0"/>
          <p:cNvSpPr txBox="1">
            <a:spLocks noGrp="1"/>
          </p:cNvSpPr>
          <p:nvPr>
            <p:ph type="body" idx="1"/>
          </p:nvPr>
        </p:nvSpPr>
        <p:spPr>
          <a:xfrm>
            <a:off x="685800" y="390293"/>
            <a:ext cx="10820400" cy="6077414"/>
          </a:xfrm>
          <a:prstGeom prst="rect">
            <a:avLst/>
          </a:prstGeom>
          <a:solidFill>
            <a:schemeClr val="bg2">
              <a:lumMod val="40000"/>
              <a:lumOff val="60000"/>
            </a:schemeClr>
          </a:solidFill>
          <a:ln>
            <a:noFill/>
          </a:ln>
        </p:spPr>
        <p:txBody>
          <a:bodyPr spcFirstLastPara="1" wrap="square" lIns="91425" tIns="45700" rIns="91425" bIns="45700" anchor="t" anchorCtr="0">
            <a:noAutofit/>
          </a:bodyPr>
          <a:lstStyle/>
          <a:p>
            <a:pPr marL="114300" indent="0">
              <a:buNone/>
            </a:pPr>
            <a:r>
              <a:rPr lang="en-US" sz="1000" dirty="0">
                <a:solidFill>
                  <a:srgbClr val="008000"/>
                </a:solidFill>
                <a:latin typeface="Cascadia Mono" panose="020B0609020000020004" pitchFamily="49" charset="0"/>
              </a:rPr>
              <a:t>// Test to verify accessing out-of-bounds index with [] does not throw exception (undefined behavior)</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TEST_F(</a:t>
            </a:r>
            <a:r>
              <a:rPr lang="en-US" sz="1000" dirty="0" err="1">
                <a:solidFill>
                  <a:srgbClr val="000000"/>
                </a:solidFill>
                <a:latin typeface="Cascadia Mono" panose="020B0609020000020004" pitchFamily="49" charset="0"/>
              </a:rPr>
              <a:t>CollectionTest</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AccessOutOfBoundsWithOperatorBrackets</a:t>
            </a: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Define the number of elements to add</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const</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int</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initialSize</a:t>
            </a:r>
            <a:r>
              <a:rPr lang="en-US" sz="1000" dirty="0">
                <a:solidFill>
                  <a:srgbClr val="000000"/>
                </a:solidFill>
                <a:latin typeface="Cascadia Mono" panose="020B0609020000020004" pitchFamily="49" charset="0"/>
              </a:rPr>
              <a:t> = 0;</a:t>
            </a:r>
          </a:p>
          <a:p>
            <a:pPr marL="114300" indent="0">
              <a:buNone/>
            </a:pP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const</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int</a:t>
            </a: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numEntries</a:t>
            </a:r>
            <a:r>
              <a:rPr lang="en-US" sz="1000" dirty="0">
                <a:solidFill>
                  <a:srgbClr val="000000"/>
                </a:solidFill>
                <a:latin typeface="Cascadia Mono" panose="020B0609020000020004" pitchFamily="49" charset="0"/>
              </a:rPr>
              <a:t> = 5;</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Expect the collection to be empty before adding entries</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EXPECT_TRUE(collection-&gt;empty()) &lt;&lt; </a:t>
            </a:r>
            <a:r>
              <a:rPr lang="en-US" sz="1000" dirty="0">
                <a:solidFill>
                  <a:srgbClr val="A31515"/>
                </a:solidFill>
                <a:latin typeface="Cascadia Mono" panose="020B0609020000020004" pitchFamily="49" charset="0"/>
              </a:rPr>
              <a:t>"Collection should be empty before adding entries"</a:t>
            </a: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    EXPECT_EQ(collection-&gt;size(), </a:t>
            </a:r>
            <a:r>
              <a:rPr lang="en-US" sz="1000" dirty="0" err="1">
                <a:solidFill>
                  <a:srgbClr val="000000"/>
                </a:solidFill>
                <a:latin typeface="Cascadia Mono" panose="020B0609020000020004" pitchFamily="49" charset="0"/>
              </a:rPr>
              <a:t>initialSize</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"Collection size should be "</a:t>
            </a:r>
            <a:r>
              <a:rPr lang="en-US" sz="1000" dirty="0">
                <a:solidFill>
                  <a:srgbClr val="000000"/>
                </a:solidFill>
                <a:latin typeface="Cascadia Mono" panose="020B0609020000020004" pitchFamily="49" charset="0"/>
              </a:rPr>
              <a:t> &lt;&lt; </a:t>
            </a:r>
            <a:r>
              <a:rPr lang="en-US" sz="1000" dirty="0" err="1">
                <a:solidFill>
                  <a:srgbClr val="000000"/>
                </a:solidFill>
                <a:latin typeface="Cascadia Mono" panose="020B0609020000020004" pitchFamily="49" charset="0"/>
              </a:rPr>
              <a:t>initialSize</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 before adding entries"</a:t>
            </a:r>
            <a:r>
              <a:rPr lang="en-US" sz="1000" dirty="0">
                <a:solidFill>
                  <a:srgbClr val="000000"/>
                </a:solidFill>
                <a:latin typeface="Cascadia Mono" panose="020B0609020000020004" pitchFamily="49" charset="0"/>
              </a:rPr>
              <a:t>;</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Add </a:t>
            </a:r>
            <a:r>
              <a:rPr lang="en-US" sz="1000" dirty="0" err="1">
                <a:solidFill>
                  <a:srgbClr val="008000"/>
                </a:solidFill>
                <a:latin typeface="Cascadia Mono" panose="020B0609020000020004" pitchFamily="49" charset="0"/>
              </a:rPr>
              <a:t>numEntries</a:t>
            </a:r>
            <a:r>
              <a:rPr lang="en-US" sz="1000" dirty="0">
                <a:solidFill>
                  <a:srgbClr val="008000"/>
                </a:solidFill>
                <a:latin typeface="Cascadia Mono" panose="020B0609020000020004" pitchFamily="49" charset="0"/>
              </a:rPr>
              <a:t> entries to the collection</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err="1">
                <a:solidFill>
                  <a:srgbClr val="000000"/>
                </a:solidFill>
                <a:latin typeface="Cascadia Mono" panose="020B0609020000020004" pitchFamily="49" charset="0"/>
              </a:rPr>
              <a:t>add_entries</a:t>
            </a:r>
            <a:r>
              <a:rPr lang="en-US" sz="1000" dirty="0">
                <a:solidFill>
                  <a:srgbClr val="000000"/>
                </a:solidFill>
                <a:latin typeface="Cascadia Mono" panose="020B0609020000020004" pitchFamily="49" charset="0"/>
              </a:rPr>
              <a:t>(</a:t>
            </a:r>
            <a:r>
              <a:rPr lang="en-US" sz="1000" dirty="0" err="1">
                <a:solidFill>
                  <a:srgbClr val="000000"/>
                </a:solidFill>
                <a:latin typeface="Cascadia Mono" panose="020B0609020000020004" pitchFamily="49" charset="0"/>
              </a:rPr>
              <a:t>numEntries</a:t>
            </a:r>
            <a:r>
              <a:rPr lang="en-US" sz="1000" dirty="0">
                <a:solidFill>
                  <a:srgbClr val="000000"/>
                </a:solidFill>
                <a:latin typeface="Cascadia Mono" panose="020B0609020000020004" pitchFamily="49" charset="0"/>
              </a:rPr>
              <a:t>);</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Verify the collection size</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EXPECT_EQ(collection-&gt;size(), </a:t>
            </a:r>
            <a:r>
              <a:rPr lang="en-US" sz="1000" dirty="0" err="1">
                <a:solidFill>
                  <a:srgbClr val="000000"/>
                </a:solidFill>
                <a:latin typeface="Cascadia Mono" panose="020B0609020000020004" pitchFamily="49" charset="0"/>
              </a:rPr>
              <a:t>numEntries</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"Collection size should be "</a:t>
            </a:r>
            <a:r>
              <a:rPr lang="en-US" sz="1000" dirty="0">
                <a:solidFill>
                  <a:srgbClr val="000000"/>
                </a:solidFill>
                <a:latin typeface="Cascadia Mono" panose="020B0609020000020004" pitchFamily="49" charset="0"/>
              </a:rPr>
              <a:t> &lt;&lt; </a:t>
            </a:r>
            <a:r>
              <a:rPr lang="en-US" sz="1000" dirty="0" err="1">
                <a:solidFill>
                  <a:srgbClr val="000000"/>
                </a:solidFill>
                <a:latin typeface="Cascadia Mono" panose="020B0609020000020004" pitchFamily="49" charset="0"/>
              </a:rPr>
              <a:t>numEntries</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 before accessing out of bounds with []"</a:t>
            </a:r>
            <a:r>
              <a:rPr lang="en-US" sz="1000" dirty="0">
                <a:solidFill>
                  <a:srgbClr val="000000"/>
                </a:solidFill>
                <a:latin typeface="Cascadia Mono" panose="020B0609020000020004" pitchFamily="49" charset="0"/>
              </a:rPr>
              <a:t>;</a:t>
            </a:r>
          </a:p>
          <a:p>
            <a:pPr marL="114300" indent="0">
              <a:buNone/>
            </a:pP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t>
            </a:r>
            <a:r>
              <a:rPr lang="en-US" sz="1000" dirty="0">
                <a:solidFill>
                  <a:srgbClr val="008000"/>
                </a:solidFill>
                <a:latin typeface="Cascadia Mono" panose="020B0609020000020004" pitchFamily="49" charset="0"/>
              </a:rPr>
              <a:t>// Attempt to access an out-of-bounds index using operator[]</a:t>
            </a:r>
            <a:endParaRPr lang="en-US" sz="1000" dirty="0">
              <a:solidFill>
                <a:srgbClr val="000000"/>
              </a:solidFill>
              <a:latin typeface="Cascadia Mono" panose="020B0609020000020004" pitchFamily="49" charset="0"/>
            </a:endParaRPr>
          </a:p>
          <a:p>
            <a:pPr marL="114300" indent="0">
              <a:buNone/>
            </a:pPr>
            <a:r>
              <a:rPr lang="en-US" sz="1000" dirty="0">
                <a:solidFill>
                  <a:srgbClr val="000000"/>
                </a:solidFill>
                <a:latin typeface="Cascadia Mono" panose="020B0609020000020004" pitchFamily="49" charset="0"/>
              </a:rPr>
              <a:t>    ASSERT_DEATH({</a:t>
            </a:r>
          </a:p>
          <a:p>
            <a:pPr marL="114300" indent="0">
              <a:buNone/>
            </a:pP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volatile</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int</a:t>
            </a:r>
            <a:r>
              <a:rPr lang="en-US" sz="1000" dirty="0">
                <a:solidFill>
                  <a:srgbClr val="000000"/>
                </a:solidFill>
                <a:latin typeface="Cascadia Mono" panose="020B0609020000020004" pitchFamily="49" charset="0"/>
              </a:rPr>
              <a:t> value = (*collection)[collection-&gt;size()];</a:t>
            </a:r>
          </a:p>
          <a:p>
            <a:pPr marL="114300" indent="0">
              <a:buNone/>
            </a:pPr>
            <a:r>
              <a:rPr lang="en-US" sz="1000" dirty="0">
                <a:solidFill>
                  <a:srgbClr val="000000"/>
                </a:solidFill>
                <a:latin typeface="Cascadia Mono" panose="020B0609020000020004" pitchFamily="49" charset="0"/>
              </a:rPr>
              <a:t>        }, </a:t>
            </a:r>
            <a:r>
              <a:rPr lang="en-US" sz="1000" dirty="0">
                <a:solidFill>
                  <a:srgbClr val="A31515"/>
                </a:solidFill>
                <a:latin typeface="Cascadia Mono" panose="020B0609020000020004" pitchFamily="49" charset="0"/>
              </a:rPr>
              <a:t>".*"</a:t>
            </a:r>
            <a:r>
              <a:rPr lang="en-US" sz="1000" dirty="0">
                <a:solidFill>
                  <a:srgbClr val="000000"/>
                </a:solidFill>
                <a:latin typeface="Cascadia Mono" panose="020B0609020000020004" pitchFamily="49" charset="0"/>
              </a:rPr>
              <a:t>) &lt;&lt; </a:t>
            </a:r>
            <a:r>
              <a:rPr lang="en-US" sz="1000" dirty="0">
                <a:solidFill>
                  <a:srgbClr val="A31515"/>
                </a:solidFill>
                <a:latin typeface="Cascadia Mono" panose="020B0609020000020004" pitchFamily="49" charset="0"/>
              </a:rPr>
              <a:t>"Accessing out-of-bounds index with operator[] should not throw an exception but results in undefined behavior"</a:t>
            </a:r>
            <a:r>
              <a:rPr lang="en-US" sz="1000" dirty="0">
                <a:solidFill>
                  <a:srgbClr val="000000"/>
                </a:solidFill>
                <a:latin typeface="Cascadia Mono" panose="020B0609020000020004" pitchFamily="49" charset="0"/>
              </a:rPr>
              <a:t>;</a:t>
            </a:r>
          </a:p>
          <a:p>
            <a:pPr marL="114300" indent="0">
              <a:buNone/>
            </a:pPr>
            <a:r>
              <a:rPr lang="en-US" sz="1000" dirty="0">
                <a:solidFill>
                  <a:srgbClr val="000000"/>
                </a:solidFill>
                <a:latin typeface="Cascadia Mono" panose="020B0609020000020004" pitchFamily="49" charset="0"/>
              </a:rPr>
              <a:t>}</a:t>
            </a:r>
            <a:endParaRPr lang="en-US" sz="10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CE439606-0AC6-0CBF-DB25-6069433A94F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17568774"/>
      </p:ext>
    </p:extLst>
  </p:cSld>
  <p:clrMapOvr>
    <a:masterClrMapping/>
  </p:clrMapOvr>
  <mc:AlternateContent xmlns:mc="http://schemas.openxmlformats.org/markup-compatibility/2006">
    <mc:Choice xmlns:p14="http://schemas.microsoft.com/office/powerpoint/2010/main" Requires="p14">
      <p:transition spd="slow" p14:dur="2000" advTm="16741"/>
    </mc:Choice>
    <mc:Fallback>
      <p:transition spd="slow" advTm="16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022909F-0880-0EA4-FA20-9BD27105885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324"/>
    </mc:Choice>
    <mc:Fallback>
      <p:transition spd="slow" advTm="73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0"/>
              </a:spcBef>
              <a:spcAft>
                <a:spcPts val="0"/>
              </a:spcAft>
              <a:buClr>
                <a:schemeClr val="lt1"/>
              </a:buClr>
              <a:buSzPts val="2000"/>
              <a:buChar char="•"/>
            </a:pPr>
            <a:r>
              <a:rPr lang="en-US" b="1" dirty="0">
                <a:solidFill>
                  <a:schemeClr val="accent6">
                    <a:lumMod val="60000"/>
                    <a:lumOff val="40000"/>
                  </a:schemeClr>
                </a:solidFill>
              </a:rPr>
              <a:t>Assess &amp; Plan</a:t>
            </a:r>
            <a:r>
              <a:rPr lang="en-US" dirty="0"/>
              <a:t>: Threat monitoring, static analysis</a:t>
            </a:r>
            <a:br>
              <a:rPr lang="en-US" dirty="0"/>
            </a:br>
            <a:endParaRPr lang="en-US" dirty="0"/>
          </a:p>
          <a:p>
            <a:pPr marL="685800" lvl="1" indent="-228600" algn="l" rtl="0">
              <a:lnSpc>
                <a:spcPct val="90000"/>
              </a:lnSpc>
              <a:spcBef>
                <a:spcPts val="0"/>
              </a:spcBef>
              <a:spcAft>
                <a:spcPts val="0"/>
              </a:spcAft>
              <a:buClr>
                <a:schemeClr val="lt1"/>
              </a:buClr>
              <a:buSzPts val="2000"/>
              <a:buChar char="•"/>
            </a:pPr>
            <a:r>
              <a:rPr lang="en-US" b="1" dirty="0">
                <a:solidFill>
                  <a:schemeClr val="accent6">
                    <a:lumMod val="60000"/>
                    <a:lumOff val="40000"/>
                  </a:schemeClr>
                </a:solidFill>
              </a:rPr>
              <a:t>Design</a:t>
            </a:r>
            <a:r>
              <a:rPr lang="en-US" dirty="0"/>
              <a:t>: Enforce security best practices (OWASP)</a:t>
            </a:r>
            <a:br>
              <a:rPr lang="en-US" dirty="0"/>
            </a:br>
            <a:endParaRPr lang="en-US" dirty="0"/>
          </a:p>
          <a:p>
            <a:pPr marL="685800" lvl="1" indent="-228600" algn="l" rtl="0">
              <a:lnSpc>
                <a:spcPct val="90000"/>
              </a:lnSpc>
              <a:spcBef>
                <a:spcPts val="0"/>
              </a:spcBef>
              <a:spcAft>
                <a:spcPts val="0"/>
              </a:spcAft>
              <a:buClr>
                <a:schemeClr val="lt1"/>
              </a:buClr>
              <a:buSzPts val="2000"/>
              <a:buChar char="•"/>
            </a:pPr>
            <a:r>
              <a:rPr lang="en-US" b="1" dirty="0">
                <a:solidFill>
                  <a:schemeClr val="accent6">
                    <a:lumMod val="60000"/>
                    <a:lumOff val="40000"/>
                  </a:schemeClr>
                </a:solidFill>
              </a:rPr>
              <a:t>Build</a:t>
            </a:r>
            <a:r>
              <a:rPr lang="en-US" dirty="0"/>
              <a:t>: Validate components, secure artifacts</a:t>
            </a:r>
            <a:br>
              <a:rPr lang="en-US" dirty="0"/>
            </a:br>
            <a:endParaRPr lang="en-US" dirty="0"/>
          </a:p>
          <a:p>
            <a:pPr marL="685800" lvl="1" indent="-228600" algn="l" rtl="0">
              <a:lnSpc>
                <a:spcPct val="90000"/>
              </a:lnSpc>
              <a:spcBef>
                <a:spcPts val="0"/>
              </a:spcBef>
              <a:spcAft>
                <a:spcPts val="0"/>
              </a:spcAft>
              <a:buClr>
                <a:schemeClr val="lt1"/>
              </a:buClr>
              <a:buSzPts val="2000"/>
              <a:buChar char="•"/>
            </a:pPr>
            <a:r>
              <a:rPr lang="en-US" b="1" dirty="0">
                <a:solidFill>
                  <a:schemeClr val="accent6">
                    <a:lumMod val="60000"/>
                    <a:lumOff val="40000"/>
                  </a:schemeClr>
                </a:solidFill>
              </a:rPr>
              <a:t>Verify &amp; Test: </a:t>
            </a:r>
            <a:r>
              <a:rPr lang="en-US" dirty="0"/>
              <a:t>Automated security testing</a:t>
            </a:r>
            <a:br>
              <a:rPr lang="en-US" dirty="0"/>
            </a:br>
            <a:endParaRPr lang="en-US" dirty="0"/>
          </a:p>
          <a:p>
            <a:pPr marL="685800" lvl="1" indent="-228600" algn="l" rtl="0">
              <a:lnSpc>
                <a:spcPct val="90000"/>
              </a:lnSpc>
              <a:spcBef>
                <a:spcPts val="0"/>
              </a:spcBef>
              <a:spcAft>
                <a:spcPts val="0"/>
              </a:spcAft>
              <a:buClr>
                <a:schemeClr val="lt1"/>
              </a:buClr>
              <a:buSzPts val="2000"/>
              <a:buChar char="•"/>
            </a:pPr>
            <a:r>
              <a:rPr lang="en-US" b="1" dirty="0">
                <a:solidFill>
                  <a:schemeClr val="accent6">
                    <a:lumMod val="60000"/>
                    <a:lumOff val="40000"/>
                  </a:schemeClr>
                </a:solidFill>
              </a:rPr>
              <a:t>Transition &amp; Health Check</a:t>
            </a:r>
            <a:r>
              <a:rPr lang="en-US" dirty="0"/>
              <a:t>: Secure deployment, penetration testing</a:t>
            </a:r>
            <a:br>
              <a:rPr lang="en-US" dirty="0"/>
            </a:br>
            <a:endParaRPr lang="en-US" dirty="0"/>
          </a:p>
          <a:p>
            <a:pPr marL="685800" lvl="1" indent="-228600" algn="l" rtl="0">
              <a:lnSpc>
                <a:spcPct val="90000"/>
              </a:lnSpc>
              <a:spcBef>
                <a:spcPts val="0"/>
              </a:spcBef>
              <a:spcAft>
                <a:spcPts val="0"/>
              </a:spcAft>
              <a:buClr>
                <a:schemeClr val="lt1"/>
              </a:buClr>
              <a:buSzPts val="2000"/>
              <a:buChar char="•"/>
            </a:pPr>
            <a:r>
              <a:rPr lang="en-US" b="1" dirty="0">
                <a:solidFill>
                  <a:schemeClr val="accent6">
                    <a:lumMod val="60000"/>
                    <a:lumOff val="40000"/>
                  </a:schemeClr>
                </a:solidFill>
              </a:rPr>
              <a:t>Monitor &amp; Detect</a:t>
            </a:r>
            <a:r>
              <a:rPr lang="en-US" dirty="0"/>
              <a:t>: Continuous monitoring (SIEM)</a:t>
            </a:r>
            <a:br>
              <a:rPr lang="en-US" dirty="0"/>
            </a:br>
            <a:endParaRPr lang="en-US" dirty="0"/>
          </a:p>
          <a:p>
            <a:pPr marL="685800" lvl="1" indent="-228600" algn="l" rtl="0">
              <a:lnSpc>
                <a:spcPct val="90000"/>
              </a:lnSpc>
              <a:spcBef>
                <a:spcPts val="0"/>
              </a:spcBef>
              <a:spcAft>
                <a:spcPts val="0"/>
              </a:spcAft>
              <a:buClr>
                <a:schemeClr val="lt1"/>
              </a:buClr>
              <a:buSzPts val="2000"/>
              <a:buChar char="•"/>
            </a:pPr>
            <a:r>
              <a:rPr lang="en-US" b="1" dirty="0">
                <a:solidFill>
                  <a:schemeClr val="accent6">
                    <a:lumMod val="60000"/>
                    <a:lumOff val="40000"/>
                  </a:schemeClr>
                </a:solidFill>
              </a:rPr>
              <a:t>Respond</a:t>
            </a:r>
            <a:r>
              <a:rPr lang="en-US" dirty="0"/>
              <a:t>: Automated attack mitigation</a:t>
            </a:r>
            <a:br>
              <a:rPr lang="en-US" dirty="0"/>
            </a:br>
            <a:endParaRPr lang="en-US" dirty="0"/>
          </a:p>
          <a:p>
            <a:pPr marL="685800" lvl="1" indent="-228600" algn="l" rtl="0">
              <a:lnSpc>
                <a:spcPct val="90000"/>
              </a:lnSpc>
              <a:spcBef>
                <a:spcPts val="0"/>
              </a:spcBef>
              <a:spcAft>
                <a:spcPts val="0"/>
              </a:spcAft>
              <a:buClr>
                <a:schemeClr val="lt1"/>
              </a:buClr>
              <a:buSzPts val="2000"/>
              <a:buChar char="•"/>
            </a:pPr>
            <a:r>
              <a:rPr lang="en-US" b="1" dirty="0">
                <a:solidFill>
                  <a:schemeClr val="accent6">
                    <a:lumMod val="60000"/>
                    <a:lumOff val="40000"/>
                  </a:schemeClr>
                </a:solidFill>
              </a:rPr>
              <a:t>Maintain &amp; Stabilize</a:t>
            </a:r>
            <a:r>
              <a:rPr lang="en-US" dirty="0"/>
              <a:t>: Ongoing baseline assessments</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8BC6194A-E938-6380-2846-8B5E5E46F86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3533"/>
    </mc:Choice>
    <mc:Fallback>
      <p:transition spd="slow" advTm="223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221326" y="2194560"/>
            <a:ext cx="5075503" cy="4540777"/>
          </a:xfrm>
          <a:prstGeom prst="rect">
            <a:avLst/>
          </a:prstGeom>
          <a:noFill/>
          <a:ln>
            <a:noFill/>
          </a:ln>
        </p:spPr>
        <p:txBody>
          <a:bodyPr spcFirstLastPara="1" wrap="square" lIns="91425" tIns="45700" rIns="91425" bIns="45700" anchor="t" anchorCtr="0">
            <a:normAutofit lnSpcReduction="10000"/>
          </a:bodyPr>
          <a:lstStyle/>
          <a:p>
            <a:pPr marL="1028700">
              <a:spcBef>
                <a:spcPts val="0"/>
              </a:spcBef>
            </a:pPr>
            <a:r>
              <a:rPr lang="en-US" b="1" dirty="0">
                <a:solidFill>
                  <a:schemeClr val="accent6">
                    <a:lumMod val="60000"/>
                    <a:lumOff val="40000"/>
                  </a:schemeClr>
                </a:solidFill>
              </a:rPr>
              <a:t>Purpose</a:t>
            </a:r>
            <a:r>
              <a:rPr lang="en-US" dirty="0"/>
              <a:t>: To establish a comprehensive security policy for Green Pace.</a:t>
            </a:r>
            <a:br>
              <a:rPr lang="en-US" dirty="0"/>
            </a:br>
            <a:endParaRPr lang="en-US" dirty="0"/>
          </a:p>
          <a:p>
            <a:pPr marL="1028700">
              <a:spcBef>
                <a:spcPts val="0"/>
              </a:spcBef>
            </a:pPr>
            <a:r>
              <a:rPr lang="en-US" b="1" dirty="0">
                <a:solidFill>
                  <a:schemeClr val="accent6">
                    <a:lumMod val="60000"/>
                    <a:lumOff val="40000"/>
                  </a:schemeClr>
                </a:solidFill>
              </a:rPr>
              <a:t>Need</a:t>
            </a:r>
            <a:r>
              <a:rPr lang="en-US" dirty="0"/>
              <a:t>: Addressing increasing cyber threats and ensuring alignment with defense-in-depth principles.</a:t>
            </a:r>
            <a:br>
              <a:rPr lang="en-US" dirty="0"/>
            </a:br>
            <a:endParaRPr lang="en-US" dirty="0"/>
          </a:p>
          <a:p>
            <a:pPr marL="1028700">
              <a:spcBef>
                <a:spcPts val="0"/>
              </a:spcBef>
            </a:pPr>
            <a:r>
              <a:rPr lang="en-US" b="1" dirty="0">
                <a:solidFill>
                  <a:schemeClr val="accent6">
                    <a:lumMod val="60000"/>
                    <a:lumOff val="40000"/>
                  </a:schemeClr>
                </a:solidFill>
              </a:rPr>
              <a:t>Application</a:t>
            </a:r>
            <a:r>
              <a:rPr lang="en-US" dirty="0"/>
              <a:t>: Standardizing security practices, reducing vulnerabilities, and supporting long-term protection across all layers of the IT infrastructure.</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517418" y="230802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12338185-1670-E7DF-B553-08AB9CDF624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931"/>
    </mc:Choice>
    <mc:Fallback>
      <p:transition spd="slow" advTm="47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1750742"/>
            <a:ext cx="10820400" cy="4705814"/>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b="1" dirty="0">
                <a:solidFill>
                  <a:schemeClr val="accent6">
                    <a:lumMod val="60000"/>
                    <a:lumOff val="40000"/>
                  </a:schemeClr>
                </a:solidFill>
              </a:rPr>
              <a:t>Problems</a:t>
            </a:r>
            <a:r>
              <a:rPr lang="en-US" sz="2000" dirty="0"/>
              <a:t>:</a:t>
            </a:r>
          </a:p>
          <a:p>
            <a:pPr marL="685800" lvl="1" indent="-228600">
              <a:spcBef>
                <a:spcPts val="0"/>
              </a:spcBef>
              <a:buSzPts val="2000"/>
            </a:pPr>
            <a:r>
              <a:rPr lang="en-US" sz="1800" dirty="0"/>
              <a:t>Security vulnerabilities escalate if left unaddressed.</a:t>
            </a:r>
          </a:p>
          <a:p>
            <a:pPr marL="685800" lvl="1" indent="-228600">
              <a:spcBef>
                <a:spcPts val="0"/>
              </a:spcBef>
              <a:buSzPts val="2000"/>
            </a:pPr>
            <a:r>
              <a:rPr lang="en-US" sz="1800" dirty="0"/>
              <a:t>Retrofitting security is costly and less effective.</a:t>
            </a:r>
          </a:p>
          <a:p>
            <a:pPr marL="685800" lvl="1" indent="-228600">
              <a:spcBef>
                <a:spcPts val="0"/>
              </a:spcBef>
              <a:buSzPts val="2000"/>
            </a:pPr>
            <a:r>
              <a:rPr lang="en-US" sz="1800" dirty="0"/>
              <a:t>Potential for breaches and compliance issues.</a:t>
            </a:r>
            <a:br>
              <a:rPr lang="en-US" sz="1800" dirty="0"/>
            </a:br>
            <a:endParaRPr lang="en-US" sz="1800" dirty="0"/>
          </a:p>
          <a:p>
            <a:pPr marL="228600" lvl="0" indent="-228600" algn="l" rtl="0">
              <a:lnSpc>
                <a:spcPct val="90000"/>
              </a:lnSpc>
              <a:spcBef>
                <a:spcPts val="0"/>
              </a:spcBef>
              <a:spcAft>
                <a:spcPts val="0"/>
              </a:spcAft>
              <a:buClr>
                <a:schemeClr val="lt1"/>
              </a:buClr>
              <a:buSzPts val="2000"/>
              <a:buChar char="•"/>
            </a:pPr>
            <a:r>
              <a:rPr lang="en-US" sz="2000" b="1" dirty="0">
                <a:solidFill>
                  <a:schemeClr val="accent6">
                    <a:lumMod val="60000"/>
                    <a:lumOff val="40000"/>
                  </a:schemeClr>
                </a:solidFill>
              </a:rPr>
              <a:t>Solutions</a:t>
            </a:r>
            <a:r>
              <a:rPr lang="en-US" sz="2000" dirty="0"/>
              <a:t>:</a:t>
            </a:r>
          </a:p>
          <a:p>
            <a:pPr marL="685800" lvl="1" indent="-228600">
              <a:spcBef>
                <a:spcPts val="0"/>
              </a:spcBef>
              <a:buSzPts val="2000"/>
            </a:pPr>
            <a:r>
              <a:rPr lang="en-US" sz="1800" dirty="0"/>
              <a:t>Integrate security early in the development lifecycle.</a:t>
            </a:r>
          </a:p>
          <a:p>
            <a:pPr marL="685800" lvl="1" indent="-228600">
              <a:spcBef>
                <a:spcPts val="0"/>
              </a:spcBef>
              <a:buSzPts val="2000"/>
            </a:pPr>
            <a:r>
              <a:rPr lang="en-US" sz="1800" dirty="0"/>
              <a:t>Utilize automated tools (e.g., static analysis, vulnerability scanning).</a:t>
            </a:r>
          </a:p>
          <a:p>
            <a:pPr marL="685800" lvl="1" indent="-228600">
              <a:spcBef>
                <a:spcPts val="0"/>
              </a:spcBef>
              <a:buSzPts val="2000"/>
            </a:pPr>
            <a:r>
              <a:rPr lang="en-US" sz="1800" dirty="0"/>
              <a:t>Implement strong encryption and data minimization.</a:t>
            </a:r>
            <a:br>
              <a:rPr lang="en-US" sz="1800" dirty="0"/>
            </a:br>
            <a:endParaRPr lang="en-US" sz="1800" dirty="0"/>
          </a:p>
          <a:p>
            <a:pPr marL="228600" lvl="0" indent="-228600" algn="l" rtl="0">
              <a:lnSpc>
                <a:spcPct val="90000"/>
              </a:lnSpc>
              <a:spcBef>
                <a:spcPts val="0"/>
              </a:spcBef>
              <a:spcAft>
                <a:spcPts val="0"/>
              </a:spcAft>
              <a:buClr>
                <a:schemeClr val="lt1"/>
              </a:buClr>
              <a:buSzPts val="2000"/>
              <a:buChar char="•"/>
            </a:pPr>
            <a:r>
              <a:rPr lang="en-US" sz="2000" b="1" dirty="0">
                <a:solidFill>
                  <a:schemeClr val="accent6">
                    <a:lumMod val="60000"/>
                    <a:lumOff val="40000"/>
                  </a:schemeClr>
                </a:solidFill>
              </a:rPr>
              <a:t>Risks of Waiting</a:t>
            </a:r>
            <a:r>
              <a:rPr lang="en-US" sz="2000" dirty="0"/>
              <a:t>:</a:t>
            </a:r>
          </a:p>
          <a:p>
            <a:pPr marL="685800" lvl="1" indent="-228600">
              <a:spcBef>
                <a:spcPts val="0"/>
              </a:spcBef>
              <a:buSzPts val="2000"/>
            </a:pPr>
            <a:r>
              <a:rPr lang="en-US" sz="1800" dirty="0"/>
              <a:t>Increased exposure to threats.</a:t>
            </a:r>
          </a:p>
          <a:p>
            <a:pPr marL="685800" lvl="1" indent="-228600">
              <a:spcBef>
                <a:spcPts val="0"/>
              </a:spcBef>
              <a:buSzPts val="2000"/>
            </a:pPr>
            <a:r>
              <a:rPr lang="en-US" sz="1800" dirty="0"/>
              <a:t>Higher remediation costs.</a:t>
            </a:r>
          </a:p>
          <a:p>
            <a:pPr marL="685800" lvl="1" indent="-228600">
              <a:spcBef>
                <a:spcPts val="0"/>
              </a:spcBef>
              <a:buSzPts val="2000"/>
            </a:pPr>
            <a:r>
              <a:rPr lang="en-US" sz="1800" dirty="0"/>
              <a:t>Possible damage to reputation and customer trust.</a:t>
            </a:r>
            <a:br>
              <a:rPr lang="en-US" sz="1800" dirty="0"/>
            </a:br>
            <a:endParaRPr lang="en-US" sz="1800" dirty="0"/>
          </a:p>
          <a:p>
            <a:pPr marL="228600" lvl="0" indent="-228600" algn="l" rtl="0">
              <a:lnSpc>
                <a:spcPct val="90000"/>
              </a:lnSpc>
              <a:spcBef>
                <a:spcPts val="0"/>
              </a:spcBef>
              <a:spcAft>
                <a:spcPts val="0"/>
              </a:spcAft>
              <a:buClr>
                <a:schemeClr val="lt1"/>
              </a:buClr>
              <a:buSzPts val="2000"/>
              <a:buChar char="•"/>
            </a:pPr>
            <a:r>
              <a:rPr lang="en-US" sz="2000" b="1" dirty="0">
                <a:solidFill>
                  <a:schemeClr val="accent6">
                    <a:lumMod val="60000"/>
                    <a:lumOff val="40000"/>
                  </a:schemeClr>
                </a:solidFill>
              </a:rPr>
              <a:t>Benefits of Acting Now</a:t>
            </a:r>
            <a:r>
              <a:rPr lang="en-US" sz="2000" dirty="0"/>
              <a:t>:</a:t>
            </a:r>
          </a:p>
          <a:p>
            <a:pPr marL="685800" lvl="1" indent="-228600">
              <a:spcBef>
                <a:spcPts val="0"/>
              </a:spcBef>
              <a:buSzPts val="2000"/>
            </a:pPr>
            <a:r>
              <a:rPr lang="en-US" sz="1800" dirty="0"/>
              <a:t>Early detection and mitigation of vulnerabilities.</a:t>
            </a:r>
          </a:p>
          <a:p>
            <a:pPr marL="685800" lvl="1" indent="-228600">
              <a:spcBef>
                <a:spcPts val="0"/>
              </a:spcBef>
              <a:buSzPts val="2000"/>
            </a:pPr>
            <a:r>
              <a:rPr lang="en-US" sz="1800" dirty="0"/>
              <a:t>Lower long-term costs.</a:t>
            </a:r>
          </a:p>
          <a:p>
            <a:pPr marL="685800" lvl="1" indent="-228600">
              <a:spcBef>
                <a:spcPts val="0"/>
              </a:spcBef>
              <a:buSzPts val="2000"/>
            </a:pPr>
            <a:r>
              <a:rPr lang="en-US" sz="1800" dirty="0"/>
              <a:t>Stronger security posture and compliance.</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622D0867-0CB8-CFA7-9110-EC380F6E761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3359"/>
    </mc:Choice>
    <mc:Fallback>
      <p:transition spd="slow" advTm="113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200"/>
              <a:buChar char="•"/>
            </a:pPr>
            <a:r>
              <a:rPr lang="en-US" b="1" dirty="0">
                <a:solidFill>
                  <a:schemeClr val="accent6">
                    <a:lumMod val="60000"/>
                    <a:lumOff val="40000"/>
                  </a:schemeClr>
                </a:solidFill>
              </a:rPr>
              <a:t>Current Gaps in Security Policy</a:t>
            </a:r>
          </a:p>
          <a:p>
            <a:pPr marL="685800" lvl="1" indent="-228600">
              <a:spcBef>
                <a:spcPts val="0"/>
              </a:spcBef>
              <a:buSzPts val="2200"/>
            </a:pPr>
            <a:r>
              <a:rPr lang="en-US" b="1" dirty="0"/>
              <a:t>Lack of AI Integration</a:t>
            </a:r>
            <a:r>
              <a:rPr lang="en-US" dirty="0"/>
              <a:t>: The policy doesn’t fully utilize AI for real-time threat detection (Acronis, 2024).</a:t>
            </a:r>
            <a:br>
              <a:rPr lang="en-US" dirty="0"/>
            </a:br>
            <a:endParaRPr lang="en-US" dirty="0"/>
          </a:p>
          <a:p>
            <a:pPr marL="685800" lvl="1" indent="-228600">
              <a:spcBef>
                <a:spcPts val="0"/>
              </a:spcBef>
              <a:buSzPts val="2200"/>
            </a:pPr>
            <a:r>
              <a:rPr lang="en-US" b="1" dirty="0"/>
              <a:t>Inadequate Ransomware </a:t>
            </a:r>
            <a:r>
              <a:rPr lang="en-US" dirty="0"/>
              <a:t>Defense: Insufficient multi-layered strategies for sophisticated ransomware attacks (Smith, 2024).</a:t>
            </a:r>
            <a:br>
              <a:rPr lang="en-US" dirty="0"/>
            </a:br>
            <a:endParaRPr lang="en-US" dirty="0"/>
          </a:p>
          <a:p>
            <a:pPr marL="685800" lvl="1" indent="-228600">
              <a:spcBef>
                <a:spcPts val="0"/>
              </a:spcBef>
              <a:buSzPts val="2200"/>
            </a:pPr>
            <a:r>
              <a:rPr lang="en-US" b="1" dirty="0"/>
              <a:t>Supply Chain Vulnerabilities</a:t>
            </a:r>
            <a:r>
              <a:rPr lang="en-US" dirty="0"/>
              <a:t>: Incomplete risk management for third-party vendors (Harris, 2024).</a:t>
            </a:r>
            <a:br>
              <a:rPr lang="en-US" dirty="0"/>
            </a:br>
            <a:endParaRPr lang="en-US" dirty="0"/>
          </a:p>
          <a:p>
            <a:pPr marL="228600" lvl="0" indent="-228600" algn="l" rtl="0">
              <a:lnSpc>
                <a:spcPct val="90000"/>
              </a:lnSpc>
              <a:spcBef>
                <a:spcPts val="0"/>
              </a:spcBef>
              <a:spcAft>
                <a:spcPts val="0"/>
              </a:spcAft>
              <a:buClr>
                <a:schemeClr val="lt1"/>
              </a:buClr>
              <a:buSzPts val="2200"/>
              <a:buChar char="•"/>
            </a:pPr>
            <a:r>
              <a:rPr lang="en-US" b="1" dirty="0">
                <a:solidFill>
                  <a:schemeClr val="accent6">
                    <a:lumMod val="60000"/>
                    <a:lumOff val="40000"/>
                  </a:schemeClr>
                </a:solidFill>
              </a:rPr>
              <a:t>Future Improvements</a:t>
            </a:r>
          </a:p>
          <a:p>
            <a:pPr marL="685800" lvl="1" indent="-228600">
              <a:spcBef>
                <a:spcPts val="0"/>
              </a:spcBef>
              <a:buSzPts val="2200"/>
            </a:pPr>
            <a:r>
              <a:rPr lang="en-US" b="1" dirty="0"/>
              <a:t>Adopt AI-Powered Security Solutions</a:t>
            </a:r>
            <a:r>
              <a:rPr lang="en-US" dirty="0"/>
              <a:t>: Implement AI for predictive analytics and automated threat response (Acronis, 2024).</a:t>
            </a:r>
            <a:br>
              <a:rPr lang="en-US" dirty="0"/>
            </a:br>
            <a:endParaRPr lang="en-US" dirty="0"/>
          </a:p>
          <a:p>
            <a:pPr marL="685800" lvl="1" indent="-228600">
              <a:spcBef>
                <a:spcPts val="0"/>
              </a:spcBef>
              <a:buSzPts val="2200"/>
            </a:pPr>
            <a:r>
              <a:rPr lang="en-US" b="1" dirty="0"/>
              <a:t>Enhance Ransomware Defenses</a:t>
            </a:r>
            <a:r>
              <a:rPr lang="en-US" dirty="0"/>
              <a:t>: Incorporate robust backup solutions and employee training (Smith, 2024).</a:t>
            </a:r>
            <a:br>
              <a:rPr lang="en-US" dirty="0"/>
            </a:br>
            <a:endParaRPr lang="en-US" dirty="0"/>
          </a:p>
          <a:p>
            <a:pPr marL="685800" lvl="1" indent="-228600">
              <a:spcBef>
                <a:spcPts val="0"/>
              </a:spcBef>
              <a:buSzPts val="2200"/>
            </a:pPr>
            <a:r>
              <a:rPr lang="en-US" b="1" dirty="0"/>
              <a:t>Strengthen Supply Chain Security</a:t>
            </a:r>
            <a:r>
              <a:rPr lang="en-US" dirty="0"/>
              <a:t>: Conduct thorough vendor assessments and enforce strict security protocols (Harris, 2024).</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CE8DF03-BA36-A75B-869A-F66BD897E20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666"/>
    </mc:Choice>
    <mc:Fallback>
      <p:transition spd="slow" advTm="76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1706137"/>
            <a:ext cx="10820400" cy="488361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b="1" dirty="0">
                <a:solidFill>
                  <a:schemeClr val="accent6">
                    <a:lumMod val="60000"/>
                    <a:lumOff val="40000"/>
                  </a:schemeClr>
                </a:solidFill>
              </a:rPr>
              <a:t>Standards for Future Security</a:t>
            </a:r>
          </a:p>
          <a:p>
            <a:pPr marL="685800" lvl="1" indent="-228600">
              <a:spcBef>
                <a:spcPts val="0"/>
              </a:spcBef>
              <a:buSzPts val="2200"/>
            </a:pPr>
            <a:r>
              <a:rPr lang="en-US" b="1" dirty="0"/>
              <a:t>AI-Driven Threat Detection</a:t>
            </a:r>
            <a:r>
              <a:rPr lang="en-US" dirty="0"/>
              <a:t>: Incorporate AI tools for enhanced security and anomaly detection (Acronis, 2024).</a:t>
            </a:r>
            <a:br>
              <a:rPr lang="en-US" dirty="0"/>
            </a:br>
            <a:endParaRPr lang="en-US" dirty="0"/>
          </a:p>
          <a:p>
            <a:pPr marL="685800" lvl="1" indent="-228600">
              <a:spcBef>
                <a:spcPts val="0"/>
              </a:spcBef>
              <a:buSzPts val="2200"/>
            </a:pPr>
            <a:r>
              <a:rPr lang="en-US" b="1" dirty="0"/>
              <a:t>Comprehensive Ransomware Strategy</a:t>
            </a:r>
            <a:r>
              <a:rPr lang="en-US" dirty="0"/>
              <a:t>: Develop and regularly update ransomware response plans and preventive measures (Smith, 2024).</a:t>
            </a:r>
            <a:br>
              <a:rPr lang="en-US" dirty="0"/>
            </a:br>
            <a:endParaRPr lang="en-US" dirty="0"/>
          </a:p>
          <a:p>
            <a:pPr marL="685800" lvl="1" indent="-228600">
              <a:spcBef>
                <a:spcPts val="0"/>
              </a:spcBef>
              <a:buSzPts val="2200"/>
            </a:pPr>
            <a:r>
              <a:rPr lang="en-US" b="1" dirty="0"/>
              <a:t>Robust Supply Chain Management</a:t>
            </a:r>
            <a:r>
              <a:rPr lang="en-US" dirty="0"/>
              <a:t>: Implement rigorous security assessments and continuous monitoring of third-party risks (Harris, 2024).</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8FD7C13-14CA-EAC3-543A-DFC1539B899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676"/>
    </mc:Choice>
    <mc:Fallback>
      <p:transition spd="slow" advTm="56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Acronis. (2024). 2024 Cybersecurity Trends: Key steps, strategies and guidance. Retrieved from https://www.acronis.com/en-us/blog/posts/cyber-security-trends/</a:t>
            </a:r>
            <a:br>
              <a:rPr lang="en-US" dirty="0"/>
            </a:br>
            <a:endParaRPr lang="en-US" dirty="0"/>
          </a:p>
          <a:p>
            <a:pPr marL="0" lvl="0" indent="0" algn="l" rtl="0">
              <a:lnSpc>
                <a:spcPct val="90000"/>
              </a:lnSpc>
              <a:spcBef>
                <a:spcPts val="0"/>
              </a:spcBef>
              <a:spcAft>
                <a:spcPts val="0"/>
              </a:spcAft>
              <a:buClr>
                <a:schemeClr val="lt1"/>
              </a:buClr>
              <a:buSzPts val="2200"/>
              <a:buNone/>
            </a:pPr>
            <a:r>
              <a:rPr lang="en-US" dirty="0"/>
              <a:t>Harris, S. (2024). Cybersecurity Gap Analysis: Brief Overview and Insights. Journal of Cybersecurity, 14(2), 45-60. Retrieved from https://www.threatintelligence.com/blog/cybersecurity-gap-analysis </a:t>
            </a:r>
            <a:br>
              <a:rPr lang="en-US" dirty="0"/>
            </a:br>
            <a:endParaRPr lang="en-US" dirty="0"/>
          </a:p>
          <a:p>
            <a:pPr marL="0" lvl="0" indent="0" algn="l" rtl="0">
              <a:lnSpc>
                <a:spcPct val="90000"/>
              </a:lnSpc>
              <a:spcBef>
                <a:spcPts val="0"/>
              </a:spcBef>
              <a:spcAft>
                <a:spcPts val="0"/>
              </a:spcAft>
              <a:buClr>
                <a:schemeClr val="lt1"/>
              </a:buClr>
              <a:buSzPts val="2200"/>
              <a:buNone/>
            </a:pPr>
            <a:r>
              <a:rPr lang="en-US" dirty="0"/>
              <a:t>Smith, J. (2024). The 10 Biggest Cyber Security Trends In 2024 Everyone Must Be Ready For Now. Cybersecurity Today, 21(3), 77-85 Retrieved from https://www.forbes.com/sites/bernardmarr/2023/10/11/the-10-biggest-cyber-security-trends-in-2024-everyone-must-be-ready-for-now/</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847B1ACD-61FF-C929-0213-2D08AD3A657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039"/>
    </mc:Choice>
    <mc:Fallback>
      <p:transition spd="slow" advTm="40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221325" y="2194550"/>
            <a:ext cx="4183407" cy="4024200"/>
          </a:xfrm>
          <a:prstGeom prst="rect">
            <a:avLst/>
          </a:prstGeom>
          <a:noFill/>
          <a:ln>
            <a:noFill/>
          </a:ln>
        </p:spPr>
        <p:txBody>
          <a:bodyPr spcFirstLastPara="1" wrap="square" lIns="91425" tIns="45700" rIns="91425" bIns="45700" anchor="t" anchorCtr="0">
            <a:normAutofit/>
          </a:bodyPr>
          <a:lstStyle/>
          <a:p>
            <a:pPr marL="571500">
              <a:lnSpc>
                <a:spcPct val="107916"/>
              </a:lnSpc>
              <a:spcBef>
                <a:spcPts val="0"/>
              </a:spcBef>
            </a:pPr>
            <a:r>
              <a:rPr lang="en-US" sz="2000" b="1" dirty="0">
                <a:solidFill>
                  <a:schemeClr val="accent6">
                    <a:lumMod val="60000"/>
                    <a:lumOff val="40000"/>
                  </a:schemeClr>
                </a:solidFill>
              </a:rPr>
              <a:t>Threats Matrix</a:t>
            </a:r>
            <a:r>
              <a:rPr lang="en-US" sz="2000" dirty="0">
                <a:solidFill>
                  <a:srgbClr val="FFFFFF"/>
                </a:solidFill>
              </a:rPr>
              <a:t>: Identification and prioritization of security risks.</a:t>
            </a:r>
            <a:br>
              <a:rPr lang="en-US" sz="2000" dirty="0">
                <a:solidFill>
                  <a:srgbClr val="FFFFFF"/>
                </a:solidFill>
              </a:rPr>
            </a:br>
            <a:endParaRPr lang="en-US" sz="2000" dirty="0">
              <a:solidFill>
                <a:srgbClr val="FFFFFF"/>
              </a:solidFill>
            </a:endParaRPr>
          </a:p>
          <a:p>
            <a:pPr marL="571500">
              <a:lnSpc>
                <a:spcPct val="107916"/>
              </a:lnSpc>
              <a:spcBef>
                <a:spcPts val="0"/>
              </a:spcBef>
            </a:pPr>
            <a:r>
              <a:rPr lang="en-US" sz="2000" b="1" dirty="0">
                <a:solidFill>
                  <a:schemeClr val="accent6">
                    <a:lumMod val="60000"/>
                    <a:lumOff val="40000"/>
                  </a:schemeClr>
                </a:solidFill>
              </a:rPr>
              <a:t>Automation</a:t>
            </a:r>
            <a:r>
              <a:rPr lang="en-US" sz="2000" dirty="0">
                <a:solidFill>
                  <a:srgbClr val="FFFFFF"/>
                </a:solidFill>
              </a:rPr>
              <a:t>: Key to detecting and mitigating vulnerabilities.</a:t>
            </a: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icture 5">
            <a:extLst>
              <a:ext uri="{FF2B5EF4-FFF2-40B4-BE49-F238E27FC236}">
                <a16:creationId xmlns:a16="http://schemas.microsoft.com/office/drawing/2014/main" id="{023321A4-6589-A7A7-4F10-772FC3261290}"/>
              </a:ext>
            </a:extLst>
          </p:cNvPr>
          <p:cNvPicPr>
            <a:picLocks noChangeAspect="1"/>
          </p:cNvPicPr>
          <p:nvPr/>
        </p:nvPicPr>
        <p:blipFill>
          <a:blip r:embed="rId7"/>
          <a:stretch>
            <a:fillRect/>
          </a:stretch>
        </p:blipFill>
        <p:spPr>
          <a:xfrm>
            <a:off x="4549697" y="1733860"/>
            <a:ext cx="6468083" cy="4700394"/>
          </a:xfrm>
          <a:prstGeom prst="rect">
            <a:avLst/>
          </a:prstGeom>
        </p:spPr>
      </p:pic>
      <p:pic>
        <p:nvPicPr>
          <p:cNvPr id="9" name="Audio 8">
            <a:hlinkClick r:id="" action="ppaction://media"/>
            <a:extLst>
              <a:ext uri="{FF2B5EF4-FFF2-40B4-BE49-F238E27FC236}">
                <a16:creationId xmlns:a16="http://schemas.microsoft.com/office/drawing/2014/main" id="{FB2B82B9-AC08-56BA-E993-B0F1621ED5D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551"/>
    </mc:Choice>
    <mc:Fallback>
      <p:transition spd="slow" advTm="66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221325" y="1003610"/>
            <a:ext cx="6023358" cy="5854390"/>
          </a:xfrm>
          <a:prstGeom prst="rect">
            <a:avLst/>
          </a:prstGeom>
          <a:noFill/>
          <a:ln>
            <a:noFill/>
          </a:ln>
        </p:spPr>
        <p:txBody>
          <a:bodyPr spcFirstLastPara="1" wrap="square" lIns="91425" tIns="45700" rIns="91425" bIns="45700" anchor="t" anchorCtr="0">
            <a:normAutofit fontScale="92500" lnSpcReduction="20000"/>
          </a:bodyPr>
          <a:lstStyle/>
          <a:p>
            <a:pPr indent="-457200">
              <a:spcBef>
                <a:spcPts val="0"/>
              </a:spcBef>
              <a:buSzPts val="2200"/>
              <a:buFont typeface="+mj-lt"/>
              <a:buAutoNum type="arabicPeriod"/>
            </a:pPr>
            <a:r>
              <a:rPr lang="en-US" b="1" dirty="0">
                <a:solidFill>
                  <a:schemeClr val="accent6">
                    <a:lumMod val="60000"/>
                    <a:lumOff val="40000"/>
                  </a:schemeClr>
                </a:solidFill>
              </a:rPr>
              <a:t>Validate Input Data</a:t>
            </a:r>
          </a:p>
          <a:p>
            <a:pPr lvl="1" indent="-457200">
              <a:spcBef>
                <a:spcPts val="0"/>
              </a:spcBef>
              <a:buSzPts val="2200"/>
            </a:pPr>
            <a:r>
              <a:rPr lang="en-US" dirty="0"/>
              <a:t>STD-004-CPP</a:t>
            </a:r>
          </a:p>
          <a:p>
            <a:pPr lvl="1" indent="-457200">
              <a:spcBef>
                <a:spcPts val="0"/>
              </a:spcBef>
              <a:buSzPts val="2200"/>
            </a:pPr>
            <a:r>
              <a:rPr lang="en-US" dirty="0"/>
              <a:t>STD-006-CLG</a:t>
            </a:r>
          </a:p>
          <a:p>
            <a:pPr lvl="1" indent="-457200">
              <a:spcBef>
                <a:spcPts val="0"/>
              </a:spcBef>
              <a:buSzPts val="2200"/>
            </a:pPr>
            <a:r>
              <a:rPr lang="en-US" dirty="0"/>
              <a:t>STD-007-CPP</a:t>
            </a:r>
            <a:br>
              <a:rPr lang="en-US" dirty="0"/>
            </a:br>
            <a:endParaRPr lang="en-US" dirty="0"/>
          </a:p>
          <a:p>
            <a:pPr indent="-457200">
              <a:spcBef>
                <a:spcPts val="0"/>
              </a:spcBef>
              <a:buSzPts val="2200"/>
              <a:buFont typeface="+mj-lt"/>
              <a:buAutoNum type="arabicPeriod"/>
            </a:pPr>
            <a:r>
              <a:rPr lang="en-US" b="1" dirty="0">
                <a:solidFill>
                  <a:schemeClr val="accent6">
                    <a:lumMod val="60000"/>
                    <a:lumOff val="40000"/>
                  </a:schemeClr>
                </a:solidFill>
              </a:rPr>
              <a:t>Heed Compiler Warnings</a:t>
            </a:r>
          </a:p>
          <a:p>
            <a:pPr lvl="1" indent="-457200">
              <a:spcBef>
                <a:spcPts val="0"/>
              </a:spcBef>
              <a:buSzPts val="2200"/>
            </a:pPr>
            <a:r>
              <a:rPr lang="en-US" dirty="0"/>
              <a:t>STD-001-CPP</a:t>
            </a:r>
          </a:p>
          <a:p>
            <a:pPr lvl="1" indent="-457200">
              <a:spcBef>
                <a:spcPts val="0"/>
              </a:spcBef>
              <a:buSzPts val="2200"/>
            </a:pPr>
            <a:r>
              <a:rPr lang="en-US" dirty="0"/>
              <a:t>STD-002-CPP</a:t>
            </a:r>
            <a:br>
              <a:rPr lang="en-US" dirty="0"/>
            </a:br>
            <a:endParaRPr lang="en-US" dirty="0"/>
          </a:p>
          <a:p>
            <a:pPr indent="-457200">
              <a:spcBef>
                <a:spcPts val="0"/>
              </a:spcBef>
              <a:buSzPts val="2200"/>
              <a:buFont typeface="+mj-lt"/>
              <a:buAutoNum type="arabicPeriod"/>
            </a:pPr>
            <a:r>
              <a:rPr lang="en-US" b="1" dirty="0">
                <a:solidFill>
                  <a:schemeClr val="accent6">
                    <a:lumMod val="60000"/>
                    <a:lumOff val="40000"/>
                  </a:schemeClr>
                </a:solidFill>
              </a:rPr>
              <a:t>Architect and Design for Security Policies</a:t>
            </a:r>
          </a:p>
          <a:p>
            <a:pPr lvl="1" indent="-457200">
              <a:spcBef>
                <a:spcPts val="0"/>
              </a:spcBef>
              <a:buSzPts val="2200"/>
            </a:pPr>
            <a:r>
              <a:rPr lang="en-US" dirty="0"/>
              <a:t>STD-006-CLG</a:t>
            </a:r>
          </a:p>
          <a:p>
            <a:pPr lvl="1" indent="-457200">
              <a:spcBef>
                <a:spcPts val="0"/>
              </a:spcBef>
              <a:buSzPts val="2200"/>
            </a:pPr>
            <a:r>
              <a:rPr lang="en-US" dirty="0"/>
              <a:t>STD-007-CPP</a:t>
            </a:r>
          </a:p>
          <a:p>
            <a:pPr lvl="1" indent="-457200">
              <a:spcBef>
                <a:spcPts val="0"/>
              </a:spcBef>
              <a:buSzPts val="2200"/>
            </a:pPr>
            <a:r>
              <a:rPr lang="en-US" dirty="0"/>
              <a:t>STD-010-CPP</a:t>
            </a:r>
            <a:br>
              <a:rPr lang="en-US" dirty="0"/>
            </a:br>
            <a:endParaRPr lang="en-US" dirty="0"/>
          </a:p>
          <a:p>
            <a:pPr indent="-457200">
              <a:spcBef>
                <a:spcPts val="0"/>
              </a:spcBef>
              <a:buSzPts val="2200"/>
              <a:buFont typeface="+mj-lt"/>
              <a:buAutoNum type="arabicPeriod"/>
            </a:pPr>
            <a:r>
              <a:rPr lang="en-US" b="1" dirty="0">
                <a:solidFill>
                  <a:schemeClr val="accent6">
                    <a:lumMod val="60000"/>
                    <a:lumOff val="40000"/>
                  </a:schemeClr>
                </a:solidFill>
              </a:rPr>
              <a:t>Keep It Simple</a:t>
            </a:r>
          </a:p>
          <a:p>
            <a:pPr lvl="1" indent="-457200">
              <a:spcBef>
                <a:spcPts val="0"/>
              </a:spcBef>
              <a:buSzPts val="2200"/>
            </a:pPr>
            <a:r>
              <a:rPr lang="en-US" dirty="0"/>
              <a:t>STD-002-CPP</a:t>
            </a:r>
          </a:p>
          <a:p>
            <a:pPr lvl="1" indent="-457200">
              <a:spcBef>
                <a:spcPts val="0"/>
              </a:spcBef>
              <a:buSzPts val="2200"/>
            </a:pPr>
            <a:r>
              <a:rPr lang="en-US" dirty="0"/>
              <a:t>STD-003-CLG</a:t>
            </a:r>
          </a:p>
          <a:p>
            <a:pPr lvl="1" indent="-457200">
              <a:spcBef>
                <a:spcPts val="0"/>
              </a:spcBef>
              <a:buSzPts val="2200"/>
            </a:pPr>
            <a:r>
              <a:rPr lang="en-US" dirty="0"/>
              <a:t>STD-005-CLG</a:t>
            </a:r>
          </a:p>
          <a:p>
            <a:pPr lvl="1" indent="-457200">
              <a:spcBef>
                <a:spcPts val="0"/>
              </a:spcBef>
              <a:buSzPts val="2200"/>
            </a:pPr>
            <a:r>
              <a:rPr lang="en-US" dirty="0"/>
              <a:t>STD-008-CPP</a:t>
            </a:r>
          </a:p>
          <a:p>
            <a:pPr lvl="1" indent="-457200">
              <a:spcBef>
                <a:spcPts val="0"/>
              </a:spcBef>
              <a:buSzPts val="2200"/>
            </a:pPr>
            <a:r>
              <a:rPr lang="en-US" dirty="0"/>
              <a:t>STD-009-CLG</a:t>
            </a:r>
          </a:p>
          <a:p>
            <a:pPr lvl="1" indent="-457200">
              <a:spcBef>
                <a:spcPts val="0"/>
              </a:spcBef>
              <a:buSzPts val="2200"/>
            </a:pPr>
            <a:r>
              <a:rPr lang="en-US" dirty="0"/>
              <a:t>STD-010-CPP</a:t>
            </a:r>
            <a:br>
              <a:rPr lang="en-US" dirty="0"/>
            </a:br>
            <a:endParaRPr lang="en-US" dirty="0"/>
          </a:p>
          <a:p>
            <a:pPr indent="-457200">
              <a:spcBef>
                <a:spcPts val="0"/>
              </a:spcBef>
              <a:buSzPts val="2200"/>
              <a:buFont typeface="+mj-lt"/>
              <a:buAutoNum type="arabicPeriod"/>
            </a:pPr>
            <a:r>
              <a:rPr lang="en-US" b="1" dirty="0">
                <a:solidFill>
                  <a:schemeClr val="accent6">
                    <a:lumMod val="60000"/>
                    <a:lumOff val="40000"/>
                  </a:schemeClr>
                </a:solidFill>
              </a:rPr>
              <a:t>Default Deny</a:t>
            </a:r>
            <a:br>
              <a:rPr lang="en-US" b="1" dirty="0">
                <a:solidFill>
                  <a:schemeClr val="accent6">
                    <a:lumMod val="60000"/>
                    <a:lumOff val="40000"/>
                  </a:schemeClr>
                </a:solidFill>
              </a:rPr>
            </a:br>
            <a:endParaRPr lang="en-US" b="1" dirty="0">
              <a:solidFill>
                <a:schemeClr val="accent6">
                  <a:lumMod val="60000"/>
                  <a:lumOff val="40000"/>
                </a:schemeClr>
              </a:solidFill>
            </a:endParaRPr>
          </a:p>
          <a:p>
            <a:pPr indent="-457200">
              <a:spcBef>
                <a:spcPts val="0"/>
              </a:spcBef>
              <a:buSzPts val="2200"/>
              <a:buFont typeface="+mj-lt"/>
              <a:buAutoNum type="arabicPeriod"/>
            </a:pPr>
            <a:r>
              <a:rPr lang="en-US" b="1" dirty="0">
                <a:solidFill>
                  <a:schemeClr val="accent6">
                    <a:lumMod val="60000"/>
                    <a:lumOff val="40000"/>
                  </a:schemeClr>
                </a:solidFill>
              </a:rPr>
              <a:t>Adhere to the Principle of Least Privilege</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68;p5">
            <a:extLst>
              <a:ext uri="{FF2B5EF4-FFF2-40B4-BE49-F238E27FC236}">
                <a16:creationId xmlns:a16="http://schemas.microsoft.com/office/drawing/2014/main" id="{2E3F0B4A-5A9D-357D-C5E4-F0EA79AE9A5D}"/>
              </a:ext>
            </a:extLst>
          </p:cNvPr>
          <p:cNvSpPr txBox="1">
            <a:spLocks/>
          </p:cNvSpPr>
          <p:nvPr/>
        </p:nvSpPr>
        <p:spPr>
          <a:xfrm>
            <a:off x="6367345" y="1761892"/>
            <a:ext cx="5603329" cy="5096107"/>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indent="-457200">
              <a:spcBef>
                <a:spcPts val="0"/>
              </a:spcBef>
              <a:buSzPts val="2200"/>
              <a:buFont typeface="+mj-lt"/>
              <a:buAutoNum type="arabicPeriod" startAt="7"/>
            </a:pPr>
            <a:r>
              <a:rPr lang="en-US" b="1" dirty="0">
                <a:solidFill>
                  <a:schemeClr val="accent6">
                    <a:lumMod val="60000"/>
                    <a:lumOff val="40000"/>
                  </a:schemeClr>
                </a:solidFill>
              </a:rPr>
              <a:t>Sanitize Data Sent to Other Systems</a:t>
            </a:r>
          </a:p>
          <a:p>
            <a:pPr lvl="1" indent="-457200">
              <a:spcBef>
                <a:spcPts val="0"/>
              </a:spcBef>
              <a:buSzPts val="2200"/>
            </a:pPr>
            <a:r>
              <a:rPr lang="en-US" dirty="0"/>
              <a:t>STD-004-CPP</a:t>
            </a:r>
            <a:br>
              <a:rPr lang="en-US" dirty="0"/>
            </a:br>
            <a:endParaRPr lang="en-US" dirty="0"/>
          </a:p>
          <a:p>
            <a:pPr indent="-457200">
              <a:spcBef>
                <a:spcPts val="0"/>
              </a:spcBef>
              <a:buSzPts val="2200"/>
              <a:buFont typeface="+mj-lt"/>
              <a:buAutoNum type="arabicPeriod" startAt="7"/>
            </a:pPr>
            <a:r>
              <a:rPr lang="en-US" b="1" dirty="0">
                <a:solidFill>
                  <a:schemeClr val="accent6">
                    <a:lumMod val="60000"/>
                    <a:lumOff val="40000"/>
                  </a:schemeClr>
                </a:solidFill>
              </a:rPr>
              <a:t>Practice Defense in Depth </a:t>
            </a:r>
          </a:p>
          <a:p>
            <a:pPr lvl="1" indent="-457200">
              <a:spcBef>
                <a:spcPts val="0"/>
              </a:spcBef>
              <a:buSzPts val="2200"/>
            </a:pPr>
            <a:r>
              <a:rPr lang="en-US" dirty="0"/>
              <a:t>STD-004-CPP</a:t>
            </a:r>
          </a:p>
          <a:p>
            <a:pPr lvl="1" indent="-457200">
              <a:spcBef>
                <a:spcPts val="0"/>
              </a:spcBef>
              <a:buSzPts val="2200"/>
            </a:pPr>
            <a:r>
              <a:rPr lang="en-US" dirty="0"/>
              <a:t>STD-005-CLG</a:t>
            </a:r>
          </a:p>
          <a:p>
            <a:pPr lvl="1" indent="-457200">
              <a:spcBef>
                <a:spcPts val="0"/>
              </a:spcBef>
              <a:buSzPts val="2200"/>
            </a:pPr>
            <a:r>
              <a:rPr lang="en-US" dirty="0"/>
              <a:t>STD-007-CPP</a:t>
            </a:r>
          </a:p>
          <a:p>
            <a:pPr lvl="1" indent="-457200">
              <a:spcBef>
                <a:spcPts val="0"/>
              </a:spcBef>
              <a:buSzPts val="2200"/>
            </a:pPr>
            <a:r>
              <a:rPr lang="en-US" dirty="0"/>
              <a:t>STD-008-CPP</a:t>
            </a:r>
          </a:p>
          <a:p>
            <a:pPr lvl="1" indent="-457200">
              <a:spcBef>
                <a:spcPts val="0"/>
              </a:spcBef>
              <a:buSzPts val="2200"/>
            </a:pPr>
            <a:r>
              <a:rPr lang="en-US" dirty="0"/>
              <a:t>STD-009-CLG</a:t>
            </a:r>
          </a:p>
          <a:p>
            <a:pPr lvl="1" indent="-457200">
              <a:spcBef>
                <a:spcPts val="0"/>
              </a:spcBef>
              <a:buSzPts val="2200"/>
            </a:pPr>
            <a:r>
              <a:rPr lang="en-US" dirty="0"/>
              <a:t>STD-010-CPP</a:t>
            </a:r>
            <a:br>
              <a:rPr lang="en-US" dirty="0"/>
            </a:br>
            <a:endParaRPr lang="en-US" dirty="0"/>
          </a:p>
          <a:p>
            <a:pPr indent="-457200">
              <a:spcBef>
                <a:spcPts val="0"/>
              </a:spcBef>
              <a:buSzPts val="2200"/>
              <a:buFont typeface="+mj-lt"/>
              <a:buAutoNum type="arabicPeriod" startAt="7"/>
            </a:pPr>
            <a:r>
              <a:rPr lang="en-US" b="1" dirty="0">
                <a:solidFill>
                  <a:schemeClr val="accent6">
                    <a:lumMod val="60000"/>
                    <a:lumOff val="40000"/>
                  </a:schemeClr>
                </a:solidFill>
              </a:rPr>
              <a:t>Use Effective Quality Assurance Techniques</a:t>
            </a:r>
          </a:p>
          <a:p>
            <a:pPr lvl="1" indent="-457200">
              <a:spcBef>
                <a:spcPts val="0"/>
              </a:spcBef>
              <a:buSzPts val="2200"/>
            </a:pPr>
            <a:r>
              <a:rPr lang="en-US" dirty="0"/>
              <a:t>STD-002-CPP</a:t>
            </a:r>
          </a:p>
          <a:p>
            <a:pPr lvl="1" indent="-457200">
              <a:spcBef>
                <a:spcPts val="0"/>
              </a:spcBef>
              <a:buSzPts val="2200"/>
            </a:pPr>
            <a:r>
              <a:rPr lang="en-US" dirty="0"/>
              <a:t>STD-003-CLG</a:t>
            </a:r>
          </a:p>
          <a:p>
            <a:pPr lvl="1" indent="-457200">
              <a:spcBef>
                <a:spcPts val="0"/>
              </a:spcBef>
              <a:buSzPts val="2200"/>
            </a:pPr>
            <a:r>
              <a:rPr lang="en-US" dirty="0"/>
              <a:t>STD-005-CLG</a:t>
            </a:r>
          </a:p>
          <a:p>
            <a:pPr lvl="1" indent="-457200">
              <a:spcBef>
                <a:spcPts val="0"/>
              </a:spcBef>
              <a:buSzPts val="2200"/>
            </a:pPr>
            <a:r>
              <a:rPr lang="en-US" dirty="0"/>
              <a:t>STD-009-CLG</a:t>
            </a:r>
          </a:p>
          <a:p>
            <a:pPr lvl="1" indent="-457200">
              <a:spcBef>
                <a:spcPts val="0"/>
              </a:spcBef>
              <a:buSzPts val="2200"/>
            </a:pPr>
            <a:r>
              <a:rPr lang="en-US" dirty="0"/>
              <a:t>STD-010-CPP</a:t>
            </a:r>
            <a:br>
              <a:rPr lang="en-US" dirty="0"/>
            </a:br>
            <a:endParaRPr lang="en-US" dirty="0"/>
          </a:p>
          <a:p>
            <a:pPr indent="-457200">
              <a:spcBef>
                <a:spcPts val="0"/>
              </a:spcBef>
              <a:buSzPts val="2200"/>
              <a:buFont typeface="+mj-lt"/>
              <a:buAutoNum type="arabicPeriod" startAt="7"/>
            </a:pPr>
            <a:r>
              <a:rPr lang="en-US" b="1" dirty="0">
                <a:solidFill>
                  <a:schemeClr val="accent6">
                    <a:lumMod val="60000"/>
                    <a:lumOff val="40000"/>
                  </a:schemeClr>
                </a:solidFill>
              </a:rPr>
              <a:t>Adopt a Secure Coding Standard</a:t>
            </a:r>
          </a:p>
          <a:p>
            <a:pPr lvl="1" indent="-457200">
              <a:spcBef>
                <a:spcPts val="0"/>
              </a:spcBef>
              <a:buSzPts val="2200"/>
            </a:pPr>
            <a:r>
              <a:rPr lang="en-US" dirty="0"/>
              <a:t>All</a:t>
            </a:r>
          </a:p>
        </p:txBody>
      </p:sp>
      <p:pic>
        <p:nvPicPr>
          <p:cNvPr id="9" name="Audio 8">
            <a:hlinkClick r:id="" action="ppaction://media"/>
            <a:extLst>
              <a:ext uri="{FF2B5EF4-FFF2-40B4-BE49-F238E27FC236}">
                <a16:creationId xmlns:a16="http://schemas.microsoft.com/office/drawing/2014/main" id="{0B2819E9-5CD3-00DD-473F-D59A9936BF5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8724"/>
    </mc:Choice>
    <mc:Fallback>
      <p:transition spd="slow" advTm="238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lvl="0" indent="-457200" algn="l" rtl="0">
              <a:lnSpc>
                <a:spcPct val="90000"/>
              </a:lnSpc>
              <a:spcBef>
                <a:spcPts val="0"/>
              </a:spcBef>
              <a:spcAft>
                <a:spcPts val="0"/>
              </a:spcAft>
              <a:buClr>
                <a:schemeClr val="lt1"/>
              </a:buClr>
              <a:buSzPts val="2000"/>
              <a:buFont typeface="+mj-lt"/>
              <a:buAutoNum type="arabicPeriod"/>
            </a:pPr>
            <a:r>
              <a:rPr lang="en-US" b="1" dirty="0">
                <a:solidFill>
                  <a:schemeClr val="accent6">
                    <a:lumMod val="60000"/>
                    <a:lumOff val="40000"/>
                  </a:schemeClr>
                </a:solidFill>
              </a:rPr>
              <a:t>STD-004-CPP</a:t>
            </a:r>
            <a:r>
              <a:rPr lang="en-US" b="1" dirty="0"/>
              <a:t> </a:t>
            </a:r>
            <a:r>
              <a:rPr lang="en-US" dirty="0"/>
              <a:t>– </a:t>
            </a:r>
            <a:r>
              <a:rPr lang="en-US" b="1" dirty="0"/>
              <a:t>Level</a:t>
            </a:r>
            <a:r>
              <a:rPr lang="en-US" dirty="0"/>
              <a:t> </a:t>
            </a:r>
            <a:r>
              <a:rPr lang="en-US" b="1" dirty="0"/>
              <a:t>5</a:t>
            </a:r>
            <a:r>
              <a:rPr lang="en-US" dirty="0"/>
              <a:t> - Prevent SQL injection.</a:t>
            </a:r>
            <a:br>
              <a:rPr lang="en-US" dirty="0"/>
            </a:br>
            <a:endParaRPr lang="en-US" dirty="0"/>
          </a:p>
          <a:p>
            <a:pPr indent="-457200">
              <a:spcBef>
                <a:spcPts val="0"/>
              </a:spcBef>
              <a:buSzPts val="2000"/>
              <a:buFont typeface="+mj-lt"/>
              <a:buAutoNum type="arabicPeriod"/>
            </a:pPr>
            <a:r>
              <a:rPr lang="en-US" b="1" dirty="0">
                <a:solidFill>
                  <a:schemeClr val="accent6">
                    <a:lumMod val="60000"/>
                    <a:lumOff val="40000"/>
                  </a:schemeClr>
                </a:solidFill>
              </a:rPr>
              <a:t>STD-005-CLG</a:t>
            </a:r>
            <a:r>
              <a:rPr lang="en-US" dirty="0"/>
              <a:t> – </a:t>
            </a:r>
            <a:r>
              <a:rPr lang="en-US" b="1" dirty="0"/>
              <a:t>Level</a:t>
            </a:r>
            <a:r>
              <a:rPr lang="en-US" dirty="0"/>
              <a:t> </a:t>
            </a:r>
            <a:r>
              <a:rPr lang="en-US" b="1" dirty="0"/>
              <a:t>5</a:t>
            </a:r>
            <a:r>
              <a:rPr lang="en-US" dirty="0"/>
              <a:t> - Do not access freed memory.</a:t>
            </a:r>
            <a:br>
              <a:rPr lang="en-US" dirty="0"/>
            </a:br>
            <a:endParaRPr lang="en-US" b="1" dirty="0"/>
          </a:p>
          <a:p>
            <a:pPr lvl="0" indent="-457200" algn="l" rtl="0">
              <a:lnSpc>
                <a:spcPct val="90000"/>
              </a:lnSpc>
              <a:spcBef>
                <a:spcPts val="0"/>
              </a:spcBef>
              <a:spcAft>
                <a:spcPts val="0"/>
              </a:spcAft>
              <a:buClr>
                <a:schemeClr val="lt1"/>
              </a:buClr>
              <a:buSzPts val="2000"/>
              <a:buFont typeface="+mj-lt"/>
              <a:buAutoNum type="arabicPeriod"/>
            </a:pPr>
            <a:r>
              <a:rPr lang="en-US" b="1" dirty="0">
                <a:solidFill>
                  <a:schemeClr val="accent6">
                    <a:lumMod val="60000"/>
                    <a:lumOff val="40000"/>
                  </a:schemeClr>
                </a:solidFill>
              </a:rPr>
              <a:t>STD-010-CPP</a:t>
            </a:r>
            <a:r>
              <a:rPr lang="en-US" dirty="0"/>
              <a:t> – </a:t>
            </a:r>
            <a:r>
              <a:rPr lang="en-US" b="1" dirty="0"/>
              <a:t>Level</a:t>
            </a:r>
            <a:r>
              <a:rPr lang="en-US" dirty="0"/>
              <a:t> </a:t>
            </a:r>
            <a:r>
              <a:rPr lang="en-US" b="1" dirty="0"/>
              <a:t>4</a:t>
            </a:r>
            <a:r>
              <a:rPr lang="en-US" dirty="0"/>
              <a:t> - Guarantee exception safety.</a:t>
            </a:r>
            <a:br>
              <a:rPr lang="en-US" dirty="0"/>
            </a:br>
            <a:endParaRPr lang="en-US" b="1" dirty="0"/>
          </a:p>
          <a:p>
            <a:pPr lvl="0" indent="-457200" algn="l" rtl="0">
              <a:lnSpc>
                <a:spcPct val="90000"/>
              </a:lnSpc>
              <a:spcBef>
                <a:spcPts val="0"/>
              </a:spcBef>
              <a:spcAft>
                <a:spcPts val="0"/>
              </a:spcAft>
              <a:buClr>
                <a:schemeClr val="lt1"/>
              </a:buClr>
              <a:buSzPts val="2000"/>
              <a:buFont typeface="+mj-lt"/>
              <a:buAutoNum type="arabicPeriod"/>
            </a:pPr>
            <a:r>
              <a:rPr lang="en-US" b="1" dirty="0">
                <a:solidFill>
                  <a:schemeClr val="accent6">
                    <a:lumMod val="60000"/>
                    <a:lumOff val="40000"/>
                  </a:schemeClr>
                </a:solidFill>
              </a:rPr>
              <a:t>STD-002-CPP</a:t>
            </a:r>
            <a:r>
              <a:rPr lang="en-US" dirty="0"/>
              <a:t> – </a:t>
            </a:r>
            <a:r>
              <a:rPr lang="en-US" b="1" dirty="0"/>
              <a:t>Level</a:t>
            </a:r>
            <a:r>
              <a:rPr lang="en-US" dirty="0"/>
              <a:t> </a:t>
            </a:r>
            <a:r>
              <a:rPr lang="en-US" b="1" dirty="0"/>
              <a:t>3</a:t>
            </a:r>
            <a:r>
              <a:rPr lang="en-US" dirty="0"/>
              <a:t> - Do not depend on the order of evaluation for side effects.</a:t>
            </a:r>
            <a:br>
              <a:rPr lang="en-US" dirty="0"/>
            </a:br>
            <a:endParaRPr lang="en-US" b="1" dirty="0"/>
          </a:p>
          <a:p>
            <a:pPr lvl="0" indent="-457200" algn="l" rtl="0">
              <a:lnSpc>
                <a:spcPct val="90000"/>
              </a:lnSpc>
              <a:spcBef>
                <a:spcPts val="0"/>
              </a:spcBef>
              <a:spcAft>
                <a:spcPts val="0"/>
              </a:spcAft>
              <a:buClr>
                <a:schemeClr val="lt1"/>
              </a:buClr>
              <a:buSzPts val="2000"/>
              <a:buFont typeface="+mj-lt"/>
              <a:buAutoNum type="arabicPeriod"/>
            </a:pPr>
            <a:r>
              <a:rPr lang="en-US" b="1" dirty="0">
                <a:solidFill>
                  <a:schemeClr val="accent6">
                    <a:lumMod val="60000"/>
                    <a:lumOff val="40000"/>
                  </a:schemeClr>
                </a:solidFill>
              </a:rPr>
              <a:t>STD-003-CLG</a:t>
            </a:r>
            <a:r>
              <a:rPr lang="en-US" dirty="0"/>
              <a:t> – </a:t>
            </a:r>
            <a:r>
              <a:rPr lang="en-US" b="1" dirty="0"/>
              <a:t>Level</a:t>
            </a:r>
            <a:r>
              <a:rPr lang="en-US" dirty="0"/>
              <a:t> </a:t>
            </a:r>
            <a:r>
              <a:rPr lang="en-US" b="1" dirty="0"/>
              <a:t>3</a:t>
            </a:r>
            <a:r>
              <a:rPr lang="en-US" dirty="0"/>
              <a:t> - Do not attempt to modify string literals.</a:t>
            </a:r>
            <a:br>
              <a:rPr lang="en-US" dirty="0"/>
            </a:br>
            <a:endParaRPr lang="en-US" b="1" dirty="0">
              <a:solidFill>
                <a:schemeClr val="accent6">
                  <a:lumMod val="60000"/>
                  <a:lumOff val="40000"/>
                </a:schemeClr>
              </a:solidFill>
            </a:endParaRPr>
          </a:p>
          <a:p>
            <a:pPr lvl="0" indent="-457200" algn="l" rtl="0">
              <a:lnSpc>
                <a:spcPct val="90000"/>
              </a:lnSpc>
              <a:spcBef>
                <a:spcPts val="0"/>
              </a:spcBef>
              <a:spcAft>
                <a:spcPts val="0"/>
              </a:spcAft>
              <a:buClr>
                <a:schemeClr val="lt1"/>
              </a:buClr>
              <a:buSzPts val="2000"/>
              <a:buFont typeface="+mj-lt"/>
              <a:buAutoNum type="arabicPeriod"/>
            </a:pPr>
            <a:r>
              <a:rPr lang="en-US" b="1" dirty="0">
                <a:solidFill>
                  <a:schemeClr val="accent6">
                    <a:lumMod val="60000"/>
                    <a:lumOff val="40000"/>
                  </a:schemeClr>
                </a:solidFill>
              </a:rPr>
              <a:t>STD-006-CLG</a:t>
            </a:r>
            <a:r>
              <a:rPr lang="en-US" dirty="0"/>
              <a:t> – </a:t>
            </a:r>
            <a:r>
              <a:rPr lang="en-US" b="1" dirty="0"/>
              <a:t>Level</a:t>
            </a:r>
            <a:r>
              <a:rPr lang="en-US" dirty="0"/>
              <a:t> </a:t>
            </a:r>
            <a:r>
              <a:rPr lang="en-US" b="1" dirty="0"/>
              <a:t>3</a:t>
            </a:r>
            <a:r>
              <a:rPr lang="en-US" dirty="0"/>
              <a:t> - Never use assertions to validate method arguments.</a:t>
            </a:r>
            <a:br>
              <a:rPr lang="en-US" dirty="0"/>
            </a:br>
            <a:endParaRPr lang="en-US" b="1" dirty="0"/>
          </a:p>
          <a:p>
            <a:pPr lvl="0" indent="-457200" algn="l" rtl="0">
              <a:lnSpc>
                <a:spcPct val="90000"/>
              </a:lnSpc>
              <a:spcBef>
                <a:spcPts val="0"/>
              </a:spcBef>
              <a:spcAft>
                <a:spcPts val="0"/>
              </a:spcAft>
              <a:buClr>
                <a:schemeClr val="lt1"/>
              </a:buClr>
              <a:buSzPts val="2000"/>
              <a:buFont typeface="+mj-lt"/>
              <a:buAutoNum type="arabicPeriod"/>
            </a:pPr>
            <a:r>
              <a:rPr lang="en-US" b="1" dirty="0">
                <a:solidFill>
                  <a:schemeClr val="accent6">
                    <a:lumMod val="60000"/>
                    <a:lumOff val="40000"/>
                  </a:schemeClr>
                </a:solidFill>
              </a:rPr>
              <a:t>STD-001-CPP</a:t>
            </a:r>
            <a:r>
              <a:rPr lang="en-US" dirty="0"/>
              <a:t> – </a:t>
            </a:r>
            <a:r>
              <a:rPr lang="en-US" b="1" dirty="0"/>
              <a:t>Level</a:t>
            </a:r>
            <a:r>
              <a:rPr lang="en-US" dirty="0"/>
              <a:t> </a:t>
            </a:r>
            <a:r>
              <a:rPr lang="en-US" b="1" dirty="0"/>
              <a:t>2</a:t>
            </a:r>
            <a:r>
              <a:rPr lang="en-US" dirty="0"/>
              <a:t> - Do not cast to an out-of-range enumeration value.</a:t>
            </a:r>
            <a:br>
              <a:rPr lang="en-US" dirty="0"/>
            </a:br>
            <a:endParaRPr lang="en-US" b="1" dirty="0">
              <a:solidFill>
                <a:schemeClr val="accent6">
                  <a:lumMod val="60000"/>
                  <a:lumOff val="40000"/>
                </a:schemeClr>
              </a:solidFill>
            </a:endParaRPr>
          </a:p>
          <a:p>
            <a:pPr lvl="0" indent="-457200" algn="l" rtl="0">
              <a:lnSpc>
                <a:spcPct val="90000"/>
              </a:lnSpc>
              <a:spcBef>
                <a:spcPts val="0"/>
              </a:spcBef>
              <a:spcAft>
                <a:spcPts val="0"/>
              </a:spcAft>
              <a:buClr>
                <a:schemeClr val="lt1"/>
              </a:buClr>
              <a:buSzPts val="2000"/>
              <a:buFont typeface="+mj-lt"/>
              <a:buAutoNum type="arabicPeriod"/>
            </a:pPr>
            <a:r>
              <a:rPr lang="en-US" b="1" dirty="0">
                <a:solidFill>
                  <a:schemeClr val="accent6">
                    <a:lumMod val="60000"/>
                    <a:lumOff val="40000"/>
                  </a:schemeClr>
                </a:solidFill>
              </a:rPr>
              <a:t>STD-007-CPP</a:t>
            </a:r>
            <a:r>
              <a:rPr lang="en-US" dirty="0"/>
              <a:t> – </a:t>
            </a:r>
            <a:r>
              <a:rPr lang="en-US" b="1" dirty="0"/>
              <a:t>Level</a:t>
            </a:r>
            <a:r>
              <a:rPr lang="en-US" dirty="0"/>
              <a:t> </a:t>
            </a:r>
            <a:r>
              <a:rPr lang="en-US" b="1" dirty="0"/>
              <a:t>2</a:t>
            </a:r>
            <a:r>
              <a:rPr lang="en-US" dirty="0"/>
              <a:t> - Handle all exceptions.</a:t>
            </a:r>
            <a:br>
              <a:rPr lang="en-US" dirty="0"/>
            </a:br>
            <a:endParaRPr lang="en-US" b="1" dirty="0">
              <a:solidFill>
                <a:schemeClr val="accent6">
                  <a:lumMod val="60000"/>
                  <a:lumOff val="40000"/>
                </a:schemeClr>
              </a:solidFill>
            </a:endParaRPr>
          </a:p>
          <a:p>
            <a:pPr lvl="0" indent="-457200" algn="l" rtl="0">
              <a:lnSpc>
                <a:spcPct val="90000"/>
              </a:lnSpc>
              <a:spcBef>
                <a:spcPts val="0"/>
              </a:spcBef>
              <a:spcAft>
                <a:spcPts val="0"/>
              </a:spcAft>
              <a:buClr>
                <a:schemeClr val="lt1"/>
              </a:buClr>
              <a:buSzPts val="2000"/>
              <a:buFont typeface="+mj-lt"/>
              <a:buAutoNum type="arabicPeriod"/>
            </a:pPr>
            <a:r>
              <a:rPr lang="en-US" b="1" dirty="0">
                <a:solidFill>
                  <a:schemeClr val="accent6">
                    <a:lumMod val="60000"/>
                    <a:lumOff val="40000"/>
                  </a:schemeClr>
                </a:solidFill>
              </a:rPr>
              <a:t>STD-009-CPP</a:t>
            </a:r>
            <a:r>
              <a:rPr lang="en-US" dirty="0"/>
              <a:t> – </a:t>
            </a:r>
            <a:r>
              <a:rPr lang="en-US" b="1" dirty="0"/>
              <a:t>Level</a:t>
            </a:r>
            <a:r>
              <a:rPr lang="en-US" dirty="0"/>
              <a:t> </a:t>
            </a:r>
            <a:r>
              <a:rPr lang="en-US" b="1" dirty="0"/>
              <a:t>2</a:t>
            </a:r>
            <a:r>
              <a:rPr lang="en-US" dirty="0"/>
              <a:t> - Clean up thread-specific storage.</a:t>
            </a:r>
            <a:br>
              <a:rPr lang="en-US" dirty="0"/>
            </a:br>
            <a:endParaRPr lang="en-US" b="1" dirty="0"/>
          </a:p>
          <a:p>
            <a:pPr lvl="0" indent="-457200" algn="l" rtl="0">
              <a:lnSpc>
                <a:spcPct val="90000"/>
              </a:lnSpc>
              <a:spcBef>
                <a:spcPts val="0"/>
              </a:spcBef>
              <a:spcAft>
                <a:spcPts val="0"/>
              </a:spcAft>
              <a:buClr>
                <a:schemeClr val="lt1"/>
              </a:buClr>
              <a:buSzPts val="2000"/>
              <a:buFont typeface="+mj-lt"/>
              <a:buAutoNum type="arabicPeriod"/>
            </a:pPr>
            <a:r>
              <a:rPr lang="en-US" b="1" dirty="0">
                <a:solidFill>
                  <a:schemeClr val="accent6">
                    <a:lumMod val="60000"/>
                    <a:lumOff val="40000"/>
                  </a:schemeClr>
                </a:solidFill>
              </a:rPr>
              <a:t>STD-008-CPP</a:t>
            </a:r>
            <a:r>
              <a:rPr lang="en-US" dirty="0"/>
              <a:t> – </a:t>
            </a:r>
            <a:r>
              <a:rPr lang="en-US" b="1" dirty="0"/>
              <a:t>Level</a:t>
            </a:r>
            <a:r>
              <a:rPr lang="en-US" dirty="0"/>
              <a:t> </a:t>
            </a:r>
            <a:r>
              <a:rPr lang="en-US" b="1" dirty="0"/>
              <a:t>1</a:t>
            </a:r>
            <a:r>
              <a:rPr lang="en-US" dirty="0"/>
              <a:t> - Do not invoke virtual functions from constructors or destructors.</a:t>
            </a:r>
            <a:endParaRPr b="1"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3104BC3-DC07-23F2-942C-2D964729831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2104"/>
    </mc:Choice>
    <mc:Fallback>
      <p:transition spd="slow" advTm="112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indent="-457200">
              <a:spcBef>
                <a:spcPts val="0"/>
              </a:spcBef>
              <a:buSzPts val="2000"/>
            </a:pPr>
            <a:r>
              <a:rPr lang="en-US" sz="2000" b="1" dirty="0">
                <a:solidFill>
                  <a:schemeClr val="accent6">
                    <a:lumMod val="60000"/>
                    <a:lumOff val="40000"/>
                  </a:schemeClr>
                </a:solidFill>
              </a:rPr>
              <a:t>Encryption at Rest</a:t>
            </a:r>
          </a:p>
          <a:p>
            <a:pPr lvl="1" indent="-457200">
              <a:spcBef>
                <a:spcPts val="0"/>
              </a:spcBef>
              <a:buSzPts val="2000"/>
            </a:pPr>
            <a:r>
              <a:rPr lang="en-US" sz="1800" b="1" dirty="0"/>
              <a:t>Policy</a:t>
            </a:r>
            <a:r>
              <a:rPr lang="en-US" sz="1800" dirty="0"/>
              <a:t>: Encrypt sensitive data on storage media (e.g., AES-256).</a:t>
            </a:r>
          </a:p>
          <a:p>
            <a:pPr lvl="1" indent="-457200">
              <a:spcBef>
                <a:spcPts val="0"/>
              </a:spcBef>
              <a:buSzPts val="2000"/>
            </a:pPr>
            <a:r>
              <a:rPr lang="en-US" sz="1800" b="1" dirty="0"/>
              <a:t>Purpose</a:t>
            </a:r>
            <a:r>
              <a:rPr lang="en-US" sz="1800" dirty="0"/>
              <a:t>: Prevent unauthorized access to stored data.</a:t>
            </a:r>
            <a:br>
              <a:rPr lang="en-US" sz="1800" dirty="0"/>
            </a:br>
            <a:endParaRPr lang="en-US" sz="1800" dirty="0"/>
          </a:p>
          <a:p>
            <a:pPr indent="-457200">
              <a:spcBef>
                <a:spcPts val="0"/>
              </a:spcBef>
              <a:buSzPts val="2000"/>
            </a:pPr>
            <a:r>
              <a:rPr lang="en-US" sz="2000" b="1" dirty="0">
                <a:solidFill>
                  <a:schemeClr val="accent6">
                    <a:lumMod val="60000"/>
                    <a:lumOff val="40000"/>
                  </a:schemeClr>
                </a:solidFill>
              </a:rPr>
              <a:t>Encryption in Flight</a:t>
            </a:r>
          </a:p>
          <a:p>
            <a:pPr lvl="1" indent="-457200">
              <a:spcBef>
                <a:spcPts val="0"/>
              </a:spcBef>
              <a:buSzPts val="2000"/>
            </a:pPr>
            <a:r>
              <a:rPr lang="en-US" sz="1800" b="1" dirty="0"/>
              <a:t>Policy</a:t>
            </a:r>
            <a:r>
              <a:rPr lang="en-US" sz="1800" dirty="0"/>
              <a:t>: Secure all transmitted data using TLS/SSL.</a:t>
            </a:r>
          </a:p>
          <a:p>
            <a:pPr lvl="1" indent="-457200">
              <a:spcBef>
                <a:spcPts val="0"/>
              </a:spcBef>
              <a:buSzPts val="2000"/>
            </a:pPr>
            <a:r>
              <a:rPr lang="en-US" sz="1800" b="1" dirty="0"/>
              <a:t>Purpose</a:t>
            </a:r>
            <a:r>
              <a:rPr lang="en-US" sz="1800" dirty="0"/>
              <a:t>: Protect data from eavesdropping and tampering during transmission.</a:t>
            </a:r>
            <a:br>
              <a:rPr lang="en-US" sz="1800" dirty="0"/>
            </a:br>
            <a:endParaRPr lang="en-US" sz="1800" dirty="0"/>
          </a:p>
          <a:p>
            <a:pPr indent="-457200">
              <a:spcBef>
                <a:spcPts val="0"/>
              </a:spcBef>
              <a:buSzPts val="2000"/>
            </a:pPr>
            <a:r>
              <a:rPr lang="en-US" sz="2000" b="1" dirty="0">
                <a:solidFill>
                  <a:schemeClr val="accent6">
                    <a:lumMod val="60000"/>
                    <a:lumOff val="40000"/>
                  </a:schemeClr>
                </a:solidFill>
              </a:rPr>
              <a:t>Encryption in Use</a:t>
            </a:r>
          </a:p>
          <a:p>
            <a:pPr lvl="1" indent="-457200">
              <a:spcBef>
                <a:spcPts val="0"/>
              </a:spcBef>
              <a:buSzPts val="2000"/>
            </a:pPr>
            <a:r>
              <a:rPr lang="en-US" sz="1800" b="1" dirty="0"/>
              <a:t>Policy</a:t>
            </a:r>
            <a:r>
              <a:rPr lang="en-US" sz="1800" dirty="0"/>
              <a:t>: Protect data during processing with technologies like secure enclaves.</a:t>
            </a:r>
          </a:p>
          <a:p>
            <a:pPr lvl="1" indent="-457200">
              <a:spcBef>
                <a:spcPts val="0"/>
              </a:spcBef>
              <a:buSzPts val="2000"/>
            </a:pPr>
            <a:r>
              <a:rPr lang="en-US" sz="1800" b="1" dirty="0"/>
              <a:t>Purpose</a:t>
            </a:r>
            <a:r>
              <a:rPr lang="en-US" sz="1800" dirty="0"/>
              <a:t>: Safeguard data from exposure during active use.</a:t>
            </a:r>
            <a:endParaRPr sz="14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D6221676-39F5-1B82-4DD5-5F8127BC9C5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0" t="-245890" r="-245890" b="-24589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6403"/>
    </mc:Choice>
    <mc:Fallback>
      <p:transition spd="slow" advTm="136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indent="-457200">
              <a:spcBef>
                <a:spcPts val="0"/>
              </a:spcBef>
              <a:buSzPts val="2000"/>
            </a:pPr>
            <a:r>
              <a:rPr lang="en-US" sz="2000" b="1" dirty="0">
                <a:solidFill>
                  <a:schemeClr val="accent6">
                    <a:lumMod val="60000"/>
                    <a:lumOff val="40000"/>
                  </a:schemeClr>
                </a:solidFill>
              </a:rPr>
              <a:t>Authentication</a:t>
            </a:r>
          </a:p>
          <a:p>
            <a:pPr lvl="1" indent="-457200">
              <a:spcBef>
                <a:spcPts val="0"/>
              </a:spcBef>
              <a:buSzPts val="2000"/>
            </a:pPr>
            <a:r>
              <a:rPr lang="en-US" sz="1600" b="1" dirty="0"/>
              <a:t>Policy</a:t>
            </a:r>
            <a:r>
              <a:rPr lang="en-US" sz="1600" dirty="0"/>
              <a:t>: Secure identity verification using multi-factor authentication.</a:t>
            </a:r>
          </a:p>
          <a:p>
            <a:pPr lvl="1" indent="-457200">
              <a:spcBef>
                <a:spcPts val="0"/>
              </a:spcBef>
              <a:buSzPts val="2000"/>
            </a:pPr>
            <a:r>
              <a:rPr lang="en-US" sz="1800" b="1" dirty="0"/>
              <a:t>Purpose</a:t>
            </a:r>
            <a:r>
              <a:rPr lang="en-US" sz="1800" dirty="0"/>
              <a:t>: Ensure only authorized users access systems.</a:t>
            </a:r>
            <a:br>
              <a:rPr lang="en-US" sz="1800" dirty="0"/>
            </a:br>
            <a:endParaRPr lang="en-US" sz="1800" dirty="0"/>
          </a:p>
          <a:p>
            <a:pPr indent="-457200">
              <a:spcBef>
                <a:spcPts val="0"/>
              </a:spcBef>
              <a:buSzPts val="2000"/>
            </a:pPr>
            <a:r>
              <a:rPr lang="en-US" sz="2000" b="1" dirty="0">
                <a:solidFill>
                  <a:schemeClr val="accent6">
                    <a:lumMod val="60000"/>
                    <a:lumOff val="40000"/>
                  </a:schemeClr>
                </a:solidFill>
              </a:rPr>
              <a:t>Authorization</a:t>
            </a:r>
          </a:p>
          <a:p>
            <a:pPr lvl="1" indent="-457200">
              <a:spcBef>
                <a:spcPts val="0"/>
              </a:spcBef>
              <a:buSzPts val="2000"/>
            </a:pPr>
            <a:r>
              <a:rPr lang="en-US" sz="1600" b="1" dirty="0"/>
              <a:t>Policy</a:t>
            </a:r>
            <a:r>
              <a:rPr lang="en-US" sz="1600" dirty="0"/>
              <a:t>: Define and enforce user permissions based on roles.</a:t>
            </a:r>
          </a:p>
          <a:p>
            <a:pPr lvl="1" indent="-457200">
              <a:spcBef>
                <a:spcPts val="0"/>
              </a:spcBef>
              <a:buSzPts val="2000"/>
            </a:pPr>
            <a:r>
              <a:rPr lang="en-US" sz="1800" b="1" dirty="0"/>
              <a:t>Purpose</a:t>
            </a:r>
            <a:r>
              <a:rPr lang="en-US" sz="1800" dirty="0"/>
              <a:t>: Limit access to necessary resources only.</a:t>
            </a:r>
            <a:br>
              <a:rPr lang="en-US" sz="1800" dirty="0"/>
            </a:br>
            <a:endParaRPr lang="en-US" sz="1800" dirty="0"/>
          </a:p>
          <a:p>
            <a:pPr indent="-457200">
              <a:spcBef>
                <a:spcPts val="0"/>
              </a:spcBef>
              <a:buSzPts val="2000"/>
            </a:pPr>
            <a:r>
              <a:rPr lang="en-US" sz="2000" b="1" dirty="0">
                <a:solidFill>
                  <a:schemeClr val="accent6">
                    <a:lumMod val="60000"/>
                    <a:lumOff val="40000"/>
                  </a:schemeClr>
                </a:solidFill>
              </a:rPr>
              <a:t>Accounting</a:t>
            </a:r>
          </a:p>
          <a:p>
            <a:pPr lvl="1" indent="-457200">
              <a:spcBef>
                <a:spcPts val="0"/>
              </a:spcBef>
              <a:buSzPts val="2000"/>
            </a:pPr>
            <a:r>
              <a:rPr lang="en-US" sz="1800" b="1" dirty="0"/>
              <a:t>Policy</a:t>
            </a:r>
            <a:r>
              <a:rPr lang="en-US" sz="1800" dirty="0"/>
              <a:t>: Track and log user activities with regular audits.</a:t>
            </a:r>
          </a:p>
          <a:p>
            <a:pPr lvl="1" indent="-457200">
              <a:spcBef>
                <a:spcPts val="0"/>
              </a:spcBef>
              <a:buSzPts val="2000"/>
            </a:pPr>
            <a:r>
              <a:rPr lang="en-US" sz="1800" b="1" dirty="0"/>
              <a:t>Purpose</a:t>
            </a:r>
            <a:r>
              <a:rPr lang="en-US" sz="1800" dirty="0"/>
              <a:t>: Ensure compliance and detect security incidents.</a:t>
            </a:r>
            <a:endParaRPr lang="en-US" sz="1400" dirty="0"/>
          </a:p>
          <a:p>
            <a:pPr marL="228600" lvl="0" indent="-88900" algn="l" rtl="0">
              <a:lnSpc>
                <a:spcPct val="90000"/>
              </a:lnSpc>
              <a:spcBef>
                <a:spcPts val="1000"/>
              </a:spcBef>
              <a:spcAft>
                <a:spcPts val="0"/>
              </a:spcAft>
              <a:buClr>
                <a:schemeClr val="lt1"/>
              </a:buClr>
              <a:buSzPts val="2200"/>
              <a:buNone/>
            </a:pPr>
            <a:endParaRPr lang="en-US"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B27E705F-991A-0C3E-44E8-DEE565F75C4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050" y="4718050"/>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778"/>
    </mc:Choice>
    <mc:Fallback>
      <p:transition spd="slow" advTm="126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764373"/>
            <a:ext cx="108204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Is the Collection Smart Pointer Null?</a:t>
            </a:r>
            <a:endParaRPr dirty="0"/>
          </a:p>
        </p:txBody>
      </p:sp>
      <p:sp>
        <p:nvSpPr>
          <p:cNvPr id="196" name="Google Shape;196;g9504e29505_0_0"/>
          <p:cNvSpPr txBox="1">
            <a:spLocks noGrp="1"/>
          </p:cNvSpPr>
          <p:nvPr>
            <p:ph type="body" idx="1"/>
          </p:nvPr>
        </p:nvSpPr>
        <p:spPr>
          <a:xfrm>
            <a:off x="685800" y="2228013"/>
            <a:ext cx="10820400" cy="4024200"/>
          </a:xfrm>
          <a:prstGeom prst="rect">
            <a:avLst/>
          </a:prstGeom>
          <a:noFill/>
          <a:ln>
            <a:noFill/>
          </a:ln>
        </p:spPr>
        <p:txBody>
          <a:bodyPr spcFirstLastPara="1" wrap="square" lIns="91425" tIns="45700" rIns="91425" bIns="45700" anchor="t" anchorCtr="0">
            <a:noAutofit/>
          </a:bodyPr>
          <a:lstStyle/>
          <a:p>
            <a:pPr marL="342900"/>
            <a:r>
              <a:rPr lang="en-US" b="1" dirty="0">
                <a:solidFill>
                  <a:schemeClr val="accent6">
                    <a:lumMod val="60000"/>
                    <a:lumOff val="40000"/>
                  </a:schemeClr>
                </a:solidFill>
              </a:rPr>
              <a:t>Test</a:t>
            </a:r>
            <a:r>
              <a:rPr lang="en-US" dirty="0"/>
              <a:t>: Verifying that the collection smart pointer is created and not null.</a:t>
            </a:r>
            <a:br>
              <a:rPr lang="en-US" dirty="0"/>
            </a:br>
            <a:endParaRPr lang="en-US" dirty="0"/>
          </a:p>
          <a:p>
            <a:pPr marL="342900"/>
            <a:r>
              <a:rPr lang="en-US" b="1" dirty="0">
                <a:solidFill>
                  <a:schemeClr val="accent6">
                    <a:lumMod val="60000"/>
                    <a:lumOff val="40000"/>
                  </a:schemeClr>
                </a:solidFill>
              </a:rPr>
              <a:t>Positive Test</a:t>
            </a:r>
            <a:r>
              <a:rPr lang="en-US" dirty="0"/>
              <a:t>: Smart pointer is not null after collection creation.</a:t>
            </a:r>
            <a:br>
              <a:rPr lang="en-US" dirty="0"/>
            </a:br>
            <a:endParaRPr lang="en-US" dirty="0"/>
          </a:p>
          <a:p>
            <a:pPr marL="342900"/>
            <a:r>
              <a:rPr lang="en-US" b="1" dirty="0">
                <a:solidFill>
                  <a:schemeClr val="accent6">
                    <a:lumMod val="60000"/>
                    <a:lumOff val="40000"/>
                  </a:schemeClr>
                </a:solidFill>
              </a:rPr>
              <a:t>Taking it Further</a:t>
            </a:r>
            <a:r>
              <a:rPr lang="en-US" dirty="0"/>
              <a:t>: Integrate this test into a broader suite to validate memory management practices, ensuring no unexpected deallocations or memory leaks.</a:t>
            </a:r>
          </a:p>
          <a:p>
            <a:pPr marL="342900"/>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7319609-3067-4678-835F-5C3F837BD01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050" y="4718050"/>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042"/>
    </mc:Choice>
    <mc:Fallback>
      <p:transition spd="slow" advTm="56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g9504e29505_0_0"/>
          <p:cNvSpPr txBox="1">
            <a:spLocks noGrp="1"/>
          </p:cNvSpPr>
          <p:nvPr>
            <p:ph type="body" idx="1"/>
          </p:nvPr>
        </p:nvSpPr>
        <p:spPr>
          <a:xfrm>
            <a:off x="685800" y="268249"/>
            <a:ext cx="10820400" cy="5950511"/>
          </a:xfrm>
          <a:prstGeom prst="rect">
            <a:avLst/>
          </a:prstGeom>
          <a:solidFill>
            <a:schemeClr val="bg2">
              <a:lumMod val="40000"/>
              <a:lumOff val="60000"/>
            </a:schemeClr>
          </a:solidFill>
          <a:ln>
            <a:noFill/>
          </a:ln>
        </p:spPr>
        <p:txBody>
          <a:bodyPr spcFirstLastPara="1" wrap="square" lIns="91425" tIns="45700" rIns="91425" bIns="45700" anchor="t" anchorCtr="0">
            <a:noAutofit/>
          </a:bodyPr>
          <a:lstStyle/>
          <a:p>
            <a:pPr marL="114300" indent="0">
              <a:buNone/>
            </a:pPr>
            <a:r>
              <a:rPr lang="en-US" sz="1200" dirty="0">
                <a:solidFill>
                  <a:srgbClr val="008000"/>
                </a:solidFill>
                <a:latin typeface="Cascadia Mono" panose="020B0609020000020004" pitchFamily="49" charset="0"/>
              </a:rPr>
              <a:t>// Test that a collection is empty when created.</a:t>
            </a:r>
            <a:endParaRPr lang="en-US" sz="1200" dirty="0">
              <a:solidFill>
                <a:srgbClr val="000000"/>
              </a:solidFill>
              <a:latin typeface="Cascadia Mono" panose="020B0609020000020004" pitchFamily="49" charset="0"/>
            </a:endParaRPr>
          </a:p>
          <a:p>
            <a:pPr marL="114300" indent="0">
              <a:buNone/>
            </a:pPr>
            <a:r>
              <a:rPr lang="en-US" sz="1200" dirty="0">
                <a:solidFill>
                  <a:srgbClr val="000000"/>
                </a:solidFill>
                <a:latin typeface="Cascadia Mono" panose="020B0609020000020004" pitchFamily="49" charset="0"/>
              </a:rPr>
              <a:t>TEST_F(</a:t>
            </a:r>
            <a:r>
              <a:rPr lang="en-US" sz="1200" dirty="0" err="1">
                <a:solidFill>
                  <a:srgbClr val="2B91AF"/>
                </a:solidFill>
                <a:latin typeface="Cascadia Mono" panose="020B0609020000020004" pitchFamily="49" charset="0"/>
              </a:rPr>
              <a:t>CollectionTest</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CollectionSmartPointerIsNotNull</a:t>
            </a:r>
            <a:r>
              <a:rPr lang="en-US" sz="1200" dirty="0">
                <a:solidFill>
                  <a:srgbClr val="000000"/>
                </a:solidFill>
                <a:latin typeface="Cascadia Mono" panose="020B0609020000020004" pitchFamily="49" charset="0"/>
              </a:rPr>
              <a:t>)</a:t>
            </a:r>
          </a:p>
          <a:p>
            <a:pPr marL="114300" indent="0">
              <a:buNone/>
            </a:pPr>
            <a:r>
              <a:rPr lang="en-US" sz="1200" dirty="0">
                <a:solidFill>
                  <a:srgbClr val="000000"/>
                </a:solidFill>
                <a:latin typeface="Cascadia Mono" panose="020B0609020000020004" pitchFamily="49" charset="0"/>
              </a:rPr>
              <a:t>{</a:t>
            </a:r>
          </a:p>
          <a:p>
            <a:pPr marL="114300" indent="0">
              <a:buNone/>
            </a:pPr>
            <a:r>
              <a:rPr lang="en-US" sz="1200" dirty="0">
                <a:solidFill>
                  <a:srgbClr val="000000"/>
                </a:solidFill>
                <a:latin typeface="Cascadia Mono" panose="020B0609020000020004" pitchFamily="49" charset="0"/>
              </a:rPr>
              <a:t>    </a:t>
            </a:r>
            <a:r>
              <a:rPr lang="en-US" sz="1200" dirty="0">
                <a:solidFill>
                  <a:srgbClr val="008000"/>
                </a:solidFill>
                <a:latin typeface="Cascadia Mono" panose="020B0609020000020004" pitchFamily="49" charset="0"/>
              </a:rPr>
              <a:t>// Check if the collection pointer is created and not null</a:t>
            </a:r>
            <a:endParaRPr lang="en-US" sz="1200" dirty="0">
              <a:solidFill>
                <a:srgbClr val="000000"/>
              </a:solidFill>
              <a:latin typeface="Cascadia Mono" panose="020B0609020000020004" pitchFamily="49" charset="0"/>
            </a:endParaRPr>
          </a:p>
          <a:p>
            <a:pPr marL="114300" indent="0">
              <a:buNone/>
            </a:pPr>
            <a:r>
              <a:rPr lang="en-US" sz="1200" dirty="0">
                <a:solidFill>
                  <a:srgbClr val="000000"/>
                </a:solidFill>
                <a:latin typeface="Cascadia Mono" panose="020B0609020000020004" pitchFamily="49" charset="0"/>
              </a:rPr>
              <a:t>    ASSERT_TRUE(collection) &lt;&lt; </a:t>
            </a:r>
            <a:r>
              <a:rPr lang="en-US" sz="1200" dirty="0">
                <a:solidFill>
                  <a:srgbClr val="A31515"/>
                </a:solidFill>
                <a:latin typeface="Cascadia Mono" panose="020B0609020000020004" pitchFamily="49" charset="0"/>
              </a:rPr>
              <a:t>"Collection smart pointer should not be null"</a:t>
            </a:r>
            <a:r>
              <a:rPr lang="en-US" sz="1200" dirty="0">
                <a:solidFill>
                  <a:srgbClr val="000000"/>
                </a:solidFill>
                <a:latin typeface="Cascadia Mono" panose="020B0609020000020004" pitchFamily="49" charset="0"/>
              </a:rPr>
              <a:t>;</a:t>
            </a:r>
          </a:p>
          <a:p>
            <a:pPr marL="114300" indent="0">
              <a:buNone/>
            </a:pPr>
            <a:r>
              <a:rPr lang="en-US" sz="1200" dirty="0">
                <a:solidFill>
                  <a:srgbClr val="000000"/>
                </a:solidFill>
                <a:latin typeface="Cascadia Mono" panose="020B0609020000020004" pitchFamily="49" charset="0"/>
              </a:rPr>
              <a:t>    ASSERT_NE(</a:t>
            </a:r>
            <a:r>
              <a:rPr lang="en-US" sz="1200" dirty="0" err="1">
                <a:solidFill>
                  <a:srgbClr val="000000"/>
                </a:solidFill>
                <a:latin typeface="Cascadia Mono" panose="020B0609020000020004" pitchFamily="49" charset="0"/>
              </a:rPr>
              <a:t>collection.get</a:t>
            </a:r>
            <a:r>
              <a:rPr lang="en-US" sz="1200" dirty="0">
                <a:solidFill>
                  <a:srgbClr val="000000"/>
                </a:solidFill>
                <a:latin typeface="Cascadia Mono" panose="020B0609020000020004" pitchFamily="49" charset="0"/>
              </a:rPr>
              <a:t>(), </a:t>
            </a:r>
            <a:r>
              <a:rPr lang="en-US" sz="1200" dirty="0" err="1">
                <a:solidFill>
                  <a:srgbClr val="0000FF"/>
                </a:solidFill>
                <a:latin typeface="Cascadia Mono" panose="020B0609020000020004" pitchFamily="49" charset="0"/>
              </a:rPr>
              <a:t>nullptr</a:t>
            </a:r>
            <a:r>
              <a:rPr lang="en-US" sz="1200" dirty="0">
                <a:solidFill>
                  <a:srgbClr val="000000"/>
                </a:solidFill>
                <a:latin typeface="Cascadia Mono" panose="020B0609020000020004" pitchFamily="49" charset="0"/>
              </a:rPr>
              <a:t>) &lt;&lt; </a:t>
            </a:r>
            <a:r>
              <a:rPr lang="en-US" sz="1200" dirty="0">
                <a:solidFill>
                  <a:srgbClr val="A31515"/>
                </a:solidFill>
                <a:latin typeface="Cascadia Mono" panose="020B0609020000020004" pitchFamily="49" charset="0"/>
              </a:rPr>
              <a:t>"Collection pointer should not be null"</a:t>
            </a:r>
            <a:r>
              <a:rPr lang="en-US" sz="1200" dirty="0">
                <a:solidFill>
                  <a:srgbClr val="000000"/>
                </a:solidFill>
                <a:latin typeface="Cascadia Mono" panose="020B0609020000020004" pitchFamily="49" charset="0"/>
              </a:rPr>
              <a:t>;</a:t>
            </a:r>
          </a:p>
          <a:p>
            <a:pPr marL="114300" indent="0">
              <a:buNone/>
            </a:pPr>
            <a:r>
              <a:rPr lang="en-US" sz="1200" dirty="0">
                <a:solidFill>
                  <a:srgbClr val="000000"/>
                </a:solidFill>
                <a:latin typeface="Cascadia Mono" panose="020B0609020000020004" pitchFamily="49" charset="0"/>
              </a:rPr>
              <a:t>}</a:t>
            </a:r>
            <a:endParaRPr lang="en-US" sz="12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50679404-87AA-557B-9245-C632FAC8481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45891" t="-245891" r="-245891" b="-245891"/>
          <a:stretch>
            <a:fillRect/>
          </a:stretch>
        </p:blipFill>
        <p:spPr>
          <a:xfrm>
            <a:off x="10052050" y="4718050"/>
            <a:ext cx="2057400" cy="2057400"/>
          </a:xfrm>
          <a:prstGeom prst="ellipse">
            <a:avLst/>
          </a:prstGeom>
        </p:spPr>
      </p:pic>
    </p:spTree>
    <p:custDataLst>
      <p:tags r:id="rId1"/>
    </p:custDataLst>
    <p:extLst>
      <p:ext uri="{BB962C8B-B14F-4D97-AF65-F5344CB8AC3E}">
        <p14:creationId xmlns:p14="http://schemas.microsoft.com/office/powerpoint/2010/main" val="130177570"/>
      </p:ext>
    </p:extLst>
  </p:cSld>
  <p:clrMapOvr>
    <a:masterClrMapping/>
  </p:clrMapOvr>
  <mc:AlternateContent xmlns:mc="http://schemas.openxmlformats.org/markup-compatibility/2006">
    <mc:Choice xmlns:p14="http://schemas.microsoft.com/office/powerpoint/2010/main" Requires="p14">
      <p:transition spd="slow" p14:dur="2000" advTm="9209"/>
    </mc:Choice>
    <mc:Fallback>
      <p:transition spd="slow" advTm="9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467</TotalTime>
  <Words>5831</Words>
  <Application>Microsoft Office PowerPoint</Application>
  <PresentationFormat>Widescreen</PresentationFormat>
  <Paragraphs>491</Paragraphs>
  <Slides>23</Slides>
  <Notes>23</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Courier New</vt:lpstr>
      <vt:lpstr>Arial</vt:lpstr>
      <vt:lpstr>Century Gothic</vt:lpstr>
      <vt:lpstr>Calibri</vt:lpstr>
      <vt:lpstr>Cascadia Mono</vt:lpstr>
      <vt:lpstr>Symbol</vt:lpstr>
      <vt:lpstr>Vapor Trail</vt:lpstr>
      <vt:lpstr>Green Pace</vt:lpstr>
      <vt:lpstr>OVERVIEW: DEFENSE IN DEPTH</vt:lpstr>
      <vt:lpstr>THREATS MATRIX</vt:lpstr>
      <vt:lpstr>10 PRINCIPLES</vt:lpstr>
      <vt:lpstr>CODING STANDARDS</vt:lpstr>
      <vt:lpstr>ENCRYPTION POLICIES</vt:lpstr>
      <vt:lpstr>TRIPLE-A POLICIES</vt:lpstr>
      <vt:lpstr>Is the Collection Smart Pointer Null?</vt:lpstr>
      <vt:lpstr>PowerPoint Presentation</vt:lpstr>
      <vt:lpstr>Can We Add to an Empty Collection?</vt:lpstr>
      <vt:lpstr>PowerPoint Presentation</vt:lpstr>
      <vt:lpstr>Is Max Size Greater Than or Equal to Size?</vt:lpstr>
      <vt:lpstr>PowerPoint Presentation</vt:lpstr>
      <vt:lpstr>Does at() Throw Out-of-Range Exception?</vt:lpstr>
      <vt:lpstr>PowerPoint Presentation</vt:lpstr>
      <vt:lpstr>Is accessing Out-of-Bounds with [] Undefined?</vt:lpstr>
      <vt:lpstr>PowerPoint Presentation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Matthew Rearick</cp:lastModifiedBy>
  <cp:revision>4</cp:revision>
  <dcterms:created xsi:type="dcterms:W3CDTF">2020-08-19T17:59:24Z</dcterms:created>
  <dcterms:modified xsi:type="dcterms:W3CDTF">2024-08-18T04:33:46Z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